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878" r:id="rId2"/>
  </p:sldMasterIdLst>
  <p:notesMasterIdLst>
    <p:notesMasterId r:id="rId13"/>
  </p:notesMasterIdLst>
  <p:sldIdLst>
    <p:sldId id="4631" r:id="rId3"/>
    <p:sldId id="4122" r:id="rId4"/>
    <p:sldId id="4047" r:id="rId5"/>
    <p:sldId id="4734" r:id="rId6"/>
    <p:sldId id="369" r:id="rId7"/>
    <p:sldId id="370" r:id="rId8"/>
    <p:sldId id="4508" r:id="rId9"/>
    <p:sldId id="4730" r:id="rId10"/>
    <p:sldId id="4509" r:id="rId11"/>
    <p:sldId id="471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0D9FD1"/>
    <a:srgbClr val="FFE7D9"/>
    <a:srgbClr val="FFF1E8"/>
    <a:srgbClr val="FFCD2F"/>
    <a:srgbClr val="95625D"/>
    <a:srgbClr val="CF7C75"/>
    <a:srgbClr val="F694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4" autoAdjust="0"/>
    <p:restoredTop sz="95196" autoAdjust="0"/>
  </p:normalViewPr>
  <p:slideViewPr>
    <p:cSldViewPr snapToGrid="0" snapToObjects="1">
      <p:cViewPr varScale="1">
        <p:scale>
          <a:sx n="85" d="100"/>
          <a:sy n="85" d="100"/>
        </p:scale>
        <p:origin x="1013"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1T03:58:23.886"/>
    </inkml:context>
    <inkml:brush xml:id="br0">
      <inkml:brushProperty name="width" value="0.05" units="cm"/>
      <inkml:brushProperty name="height" value="0.05" units="cm"/>
      <inkml:brushProperty name="color" value="#ED1C24"/>
      <inkml:brushProperty name="fitToCurve" value="1"/>
    </inkml:brush>
  </inkml:definitions>
  <inkml:trace contextRef="#ctx0" brushRef="#br0">474 278 0,'0'-25'0,"-25"0"15,0 25-15,0 0 16,0 0-16,-25 0 0,25 0 16,-25 25-16,26 0 0,-26 0 15,25 25-15,0 0 16,-25-1-16,25 1 0,0 0 16,25 0-16,-25 25 15,25-26-15,0 1 0,0 0 16,0 0-16,25 0 15,0-26-15,0 1 0,0-25 16,25 0-16,0 0 0,-25 0 16,24-25-16,1 1 15,-25-1-15,0-25 0,0 25 16,-25 0-16,0 0 0,0 0 16,-25 0-16,0 25 15,0-25-15,0 25 0,-25 0 16,26 0-16,-1 25 15,-25-25-15,50 25 0,-25-25 16,25 25-16,0 0 0,0 0 16,25-25-1,0 25-15</inkml:trace>
  <inkml:trace contextRef="#ctx0" brushRef="#br0" timeOffset="377">648 502 0,'0'-25'16,"0"0"-16,-25 25 0,0 0 15,0 0 1,0 25 0,25 0-16,0 0 15,0 0-15,0 25 16,0-25-16,0 0 0,25 24 15,0-24-15,0 0 0,0 0 16,0-25-16,0 0 16,0 0-16,0 0 0,24-25 15,-24 25-15,0-25 0,0 0 16,0-24-16,-25 24 16,0 0-16,0-25 0,0 25 15,-25 0-15,0 0 16,0 25-16,0-25 0,0 25 15,1 0-15,-1 0 16,0 0-16,0 25 0,0-25 16,0 25-16,25 0 15</inkml:trace>
  <inkml:trace contextRef="#ctx0" brushRef="#br0" timeOffset="761">1345 353 0,'-25'0'16,"0"-25"-16,0 25 0,1 0 15,-1 0-15,0 25 16,0-25-16,0 25 15,0 0-15,25 24 0,0-24 16,0 25-16,0-25 0,0 25 16,25-25-16,0 25 15,0-50-15,0 24 0,24-24 16,1 0-16,-25 0 0,25 0 16,0-24-16,0 24 15,-26-25-15,1 0 0,0 0 16,-25-25-16,0 25 15,0 0-15,0 0 0,-25 0 16,25 1-16,-25-1 0,1 0 16,-26 25-16,25 0 15,0 0-15,0 0 16</inkml:trace>
  <inkml:trace contextRef="#ctx0" brushRef="#br0" timeOffset="1347">1968 278 0,'0'-25'0,"-25"25"15,0-25-15,0 0 16,0 25 0,0 0-16,0 25 15,0 25 1,0-25-16,25 0 16,-24 25-16,24 0 0,0-26 15,0 26-15,0-25 16,0 25-16,0-25 0,24 0 15,1 0-15,0-25 16,0 25-16,0-25 0,0 0 16,0 0-16,25 0 0,-25 0 15,0-25-15,-1 25 16,1-25-16,-25 0 0,25 0 16,-25 0-16,0 0 0,0 0 15,0 0-15,0 0 16,0 1-16,0-1 15,25 25 1,0-25-16,0 25 16,0 0-16,0-25 0,0 25 15,0 0-15,-1 0 16,-24 25-16,25-25 0,-25 25 16,0 0-1,0-1-15,0 1 0,0 0 16,0 0-16,0 0 0,-25-25 15,25 25-15,0 0 16</inkml:trace>
  <inkml:trace contextRef="#ctx0" brushRef="#br0" timeOffset="1991">2565 278 0,'0'-25'15,"0"0"-15,-25 25 16,25 25 15,0 0-31,0 0 0,25 0 16,-25 0 0,25 0-16,-25 0 0,0 0 15,0-1-15,25 1 0,-25 0 16,-25-25 15,25-25-31,-25 0 16,25 1-16,-25-26 15,25 25-15,0-25 0,0 0 16,0 25-16,0-25 16,50-24-16,-25 24 15,0 25-15,0 25 16,0-25-16,0 25 0,0 0 15,0 0-15,-1 25 0,1-25 16,0 25-16,-25 0 16,0 0-16,0 0 15,-25 0-15,25-1 16,-25 1-16,1 0 0,-1-25 16,0 25-16,25 0 0,-25-25 15,0 0-15,0 0 16,50 0-1,0 0 1,0-25-16,0 25 16,0 0-16,24 0 0,-24 25 15,0-25-15,25 25 16,-25 0-16,0 0 0,-25 0 16,0 0-1,0 0-15,-25-1 0,0 1 16,0-25-16,-25 25 15,25-25-15,-24 0 0,-1 0 16,25 0-16,-25 0 0,0-25 16,25 25-16,0-25 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1T03:58:42.879"/>
    </inkml:context>
    <inkml:brush xml:id="br0">
      <inkml:brushProperty name="width" value="0.05" units="cm"/>
      <inkml:brushProperty name="height" value="0.05" units="cm"/>
      <inkml:brushProperty name="color" value="#ED1C24"/>
      <inkml:brushProperty name="fitToCurve" value="1"/>
    </inkml:brush>
  </inkml:definitions>
  <inkml:trace contextRef="#ctx0" brushRef="#br0">1970 3660 0,'0'-25'32,"-25"25"-1,0-25-16,0 25 1,0 0 0,0-24-16,0 24 0,0-25 15,-25 25-15,25-25 16,-24 0-16,-1 0 0,0 0 16,0 0-16,0-25 0,1 1 15,-1-1-15,0 0 16,0 0-16,-24 0 0,24-24 15,0 24-15,0-25 16,0 25-16,1-24 0,-1 24 16,0-25-16,0 0 15,0 1-15,25-1 0,-24 0 16,-1 1-16,0-1 0,0-25 16,25 26-16,-25-1 15,1 0-15,24 0 0,0-24 16,0 24-16,0 0 0,0 1 15,0-1-15,25 0 16,-25 1-16,25-1 0,0-25 16,0 26-16,0-1 0,0 0 15,25 0-15,-25 26 16,0-26-16,25 25 0,-25 0 16,0 1-16,0 24 15,25-25-15,-25 25 0,0 0 16,0 0-16,0 0 15,0 0-15,0 0 16,0 1 0,0-1-1,0 0 1,0 0 0,0 0-1,25 25 32</inkml:trace>
  <inkml:trace contextRef="#ctx0" brushRef="#br0" timeOffset="551">27 423 0,'0'-25'0,"0"0"16,-25 25-16,25-25 0,0 0 15,0 1 1,0-1 0,25 25-16,-25-25 15,25 25 1,0-25-16,0 0 16,25 25-16,-25-25 15,-1 25-15,26-25 0,-25 0 16,0 0-16,0 25 0,0-25 15,0 0-15,0 25 16,0-24-16,-25-1 16,24 25-16,1 0 62,-25 25-46,0-1-16,25 1 15,0 0-15,-25 0 16,25 0-16,0 0 0,0 0 16,-25 0-16,25 0 0,0 0 15,0 0-15,-25-1 16,25-24-16,-25 25 0,24-25 16,-24 25-16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1T03:58:54.796"/>
    </inkml:context>
    <inkml:brush xml:id="br0">
      <inkml:brushProperty name="width" value="0.05" units="cm"/>
      <inkml:brushProperty name="height" value="0.05" units="cm"/>
      <inkml:brushProperty name="color" value="#ED1C24"/>
      <inkml:brushProperty name="fitToCurve" value="1"/>
    </inkml:brush>
  </inkml:definitions>
  <inkml:trace contextRef="#ctx0" brushRef="#br0">99 473 0,'0'-25'0,"-25"25"15,1 0-15,-1 0 0,0 0 16,0 0 0,50 0 30,0 0-46,0 0 16,-1 0-16,26 0 0,25-25 16,0 25-16,49-25 15,1 0-15,24 0 0,25 1 16,26-1-16,24 0 0,0-25 16,0 25-16,25 0 15,-25 0-15,0 0 16,-25 0-16,-24 1 0,-1 24 15,-25-25-15,-49 25 0,25-25 16,-51 25-16,-24 0 16,-25 0-16,0-25 0,-50 25 31,0 0-31,-25 0 16,25 0-16,1 0 0</inkml:trace>
  <inkml:trace contextRef="#ctx0" brushRef="#br0" timeOffset="1511">7545 174 0,'-25'0'0,"25"25"16,25-25 0,25 0-1,0 0-15,-1 0 0,26 0 16,25-25-16,24 25 0,26 0 16,-1-25-16,1 25 15,173-25-15,-173 0 16,-1 25-16,-24 0 0,-1 0 15,1 0-15,-26 0 16,1 0-16,-25 0 0,-26 0 16,1 0-16,-25 0 15,0 0-15,0 0 0,-50 0 16,0-24 0,0 24-1,0 0-15</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1T03:59:20.771"/>
    </inkml:context>
    <inkml:brush xml:id="br0">
      <inkml:brushProperty name="width" value="0.05" units="cm"/>
      <inkml:brushProperty name="height" value="0.05" units="cm"/>
      <inkml:brushProperty name="color" value="#ED1C24"/>
      <inkml:brushProperty name="fitToCurve" value="1"/>
    </inkml:brush>
  </inkml:definitions>
  <inkml:trace contextRef="#ctx0" brushRef="#br0">25 1371 0,'-25'0'16,"50"0"31,-25 24-47,25 1 0,0 0 15,0 0-15,-25 0 16,25 0-16,-25 0 0,25 25 16,-25-25-16,25-1 0,-25 1 15,0 0-15,0 0 16</inkml:trace>
  <inkml:trace contextRef="#ctx0" brushRef="#br0" timeOffset="285">175 1097 0,'0'25'16,"25"-25"-1,-1 24-15,1 1 16,0 0-16,25 0 0,0 0 16,0 25-16,-1-25 15,-24 25-15,25-26 0,0 26 16,-50 0-16,25-25 16,-25 25-16,-25-25 0,0 0 15,-25 24-15</inkml:trace>
  <inkml:trace contextRef="#ctx0" brushRef="#br0" timeOffset="994">947 1171 0,'0'25'47,"24"0"-32,1 0-15,-25 0 16,25 0-16,0 0 0,0 0 15,-25 0-15,0-1 16,-25-24 15,25-24-31,-25 24 16,25-25-16,-25 0 16,0 0-16,1-25 0,-1-25 15,0 26 1,0-1-16,25 0 0,0 0 15,0 0-15,0 0 0,25 26 16,0-26-16,0 25 16,24 25-16,-24-25 0,25 25 15,-25 0-15,0 0 16,0 0-16,0 0 0,0 25 16,-1 0-16,-24 0 15,0 0-15,0-1 0,-24 1 16,-1 25-16,25-25 0,-25 0 15,0 0-15,0 0 16,0-25-16,0 25 0,25 0 16,25-25-1,0 0 1,0 0-16,0 25 0,0-25 16,24 0-16,-24 24 15,0-24-15,0 25 0,0-25 16,0 25-16,-25 0 15,0 0-15,-25 0 16,0 0-16,0-25 0,-25 25 16,1-25-16,24 25 15,-25-25-15,25 0 0</inkml:trace>
  <inkml:trace contextRef="#ctx0" brushRef="#br0" timeOffset="1448">1594 947 0,'0'-25'16,"-25"25"-16,0 0 15,25-25-15,-25 25 16,0 0-16,1 0 15,-1 25-15,0-25 16,25 25-16,-25 0 16,25 0-16,-25 0 0,25 0 15,0 0-15,0 0 0,25 0 16,-25-1-16,25-24 16,0 25-16,0-25 0,-1 0 15,1 0-15,0 0 16,0-25-16,0 25 0,-25-24 15,25-1-15,-25 0 0,25 0 16,-25 0-16,0 0 16,0 0-16,0 0 0,25 0 15,0 25 17,-25 25-32,25-25 15,-25 25-15,24 0 0,1 0 16,0 0-16,0-25 15,0 25-15</inkml:trace>
  <inkml:trace contextRef="#ctx0" brushRef="#br0" timeOffset="1659">1793 599 0,'0'-25'0,"0"50"31,0-1-31,0 1 16,25 25-16,0-25 0,-25 25 15,25 0-15,0-25 16,0 24-16,-25-24 0,25 25 16,0-25-16,-1 0 15</inkml:trace>
  <inkml:trace contextRef="#ctx0" brushRef="#br0" timeOffset="2110">2291 723 0,'0'-25'15,"0"0"-15,-25 0 16,0 0-1,1 25-15,-1-24 16,0 24-16,0 0 0,0 24 16,0 1-1,25 0-15,-25 0 0,25 25 16,-25-25-16,25 0 16,0 25-16,0-26 0,0 1 15,0 0-15,25 0 16,-25 0-16,25-25 0,0 0 15,0 0-15,0 0 16,0-25-16,0 25 16,-25-25-16,24 0 0,1-24 15,-25 24-15,25 0 16,-25 0-16,0 0 0,0 0 16,25 0-16,-25 0 0,0 50 31,25-25-31,-25 25 0,0 0 15,0 0-15,25 0 0,-25 0 16,0 0-16,25-1 16,-25 1-16,25-25 0,0 0 15</inkml:trace>
  <inkml:trace contextRef="#ctx0" brushRef="#br0" timeOffset="2511">2490 599 0,'0'-25'0,"-24"0"0,-1 0 16,25 0 0,25 50 15,-1-25-31,-24 25 0,25-25 16,0 25-16,0 0 15,0-1-15,0-24 0,-25 25 16,0 0-16,25 0 0,-25 0 15,-25-25 17,25-25-17,0 0-15,0-25 16,0 26-16,0-26 0,25 0 16,0 0-16,-25 25 15,25-25-15,0 26 0,0-1 16,-25 0-16,24 25 0,1 25 15,0 0-15,-25-1 16,25 1-16,-25 25 0,0 0 16,25-25-16,-25 25 15,0-25-15,0-1 0,0 1 16,0 0-16</inkml:trace>
  <inkml:trace contextRef="#ctx0" brushRef="#br0" timeOffset="2769">3213 275 0,'0'-25'16,"-25"25"0,0 0-16,0 0 15,25 25 1,-25-25-16,25 25 15,0 0-15,0 0 0,0 24 16,0-24-16,0 0 0,25 0 16,-25 0-16,25 0 15,0-25-15,25 25 0,-26-25 16,26 0-16,0-25 16,0 25-16</inkml:trace>
  <inkml:trace contextRef="#ctx0" brushRef="#br0" timeOffset="3141">3611 250 0,'-25'0'16,"0"-25"-16,0 25 0,0 0 15,1 0-15,24 25 16,-25-25 0,50 0-1,-1 0 1,1 0-16,0-25 15,0 25-15,0-25 16,0 25-16,25-25 0,-25 25 16,-25-25-16,25 0 0,-25 1 15,24 24-15,-24-25 16,0 0-16,-24 0 0,-1 25 16,25-25-16,-25 25 15,0 0-15,0 0 0,0 0 16,0 25-16,0 0 0,25 0 15,-25 0-15,25 24 16,0-24-16,25 25 0,0 0 16,0-25-16,0 0 15,25 24-15,-25-49 0,24 25 16,1-25-16,0 0 0,0 0 16</inkml:trace>
  <inkml:trace contextRef="#ctx0" brushRef="#br0" timeOffset="4221">498 2516 0,'-25'0'16,"1"0"-1,24-25-15,0 0 16,0 0 0,24 0-1,1 1 1,0-1-16,0 25 15,0-25-15,0 25 16,0 0-16,0 0 0,0 0 16,0 0-16,-25 25 0,24 0 15,-24-1-15,0 1 16,0 0-16,0 25 0,-24-25 16,-1 25-16,0 0 0,-25-26 15,25 1-15,-25 25 16,0-50-16,26 25 0,-26 0 15,25-25-15,0 0 16,50-25 0,0 0-16,0 25 15,24-25-15,-24 0 16,0 25-16,25-25 0,-25 25 16,25 0-16,-25 0 15,24 0-15,-24 0 0,0 25 16,0 0-16,0-25 15,-25 25-15,25-25 0,0 0 16,0 0-16</inkml:trace>
  <inkml:trace contextRef="#ctx0" brushRef="#br0" timeOffset="4466">772 2267 0,'-25'-25'0,"25"0"16,0 0-16,25 25 31,0 25-31,25 0 16,-25 0-16,25 0 16,-1 0-16,1 25 0,0-25 15,0 24-15,-25-24 16,0 25-16,0 0 0,-25-25 15,0 25-15,0-1 0,-25-24 16,-25 0-16,0 25 16</inkml:trace>
  <inkml:trace contextRef="#ctx0" brushRef="#br0" timeOffset="8235">1768 1943 0,'25'0'16,"-25"-25"0,25 25-1,-25-25 1,-25 25-1,0 0 1,0 0-16,1 25 16,-1-25-16,0 0 15,0 0-15,0 0 0,0 25 16,0-25-16,0 0 0,25 25 16,0 0-1,25 0 1,0-25-1,0 0-15,0 25 0,0-25 16,0 0-16,0 25 0,-1-25 16,1 25-16,0 0 15,0-1-15,0 1 0,-25 0 16,0 0-16,0 0 16,-25 50-16,25-50 15,-25 0-15,0 0 0,0-25 16,1 24-16,-1-24 15,-25 0-15,25 0 0,0 0 16,25-24-16,-25 24 16,0-25-16,25 0 0,0-25 15</inkml:trace>
  <inkml:trace contextRef="#ctx0" brushRef="#br0" timeOffset="8672">1918 1819 0,'0'-25'0,"-25"25"0,25-25 15,0 0-15,-25 25 16,50 0 0,-25 25-1,25 0-15,0 0 16,0 25-16,-25-26 15,24 26-15,1 0 16,-25 0-16,25-25 0,-25 25 16,25-26-16,-25 1 0,0 25 15,0-25 1,0-50 15,0 0-31,0 0 16,0-24-16,0 24 0,0 0 15,25-25-15,-25 25 16,25 0-16,0 0 0,0 25 16,0 0-16,0 0 15,24 0-15,-24 0 0,-25 25 16,25 0-16,0 0 0,-25 0 16,25 0-16,-25 0 15,0 0-15,25-1 0,-25 1 16</inkml:trace>
  <inkml:trace contextRef="#ctx0" brushRef="#br0" timeOffset="9086">2615 1844 0,'0'-50'0,"-25"25"15,25 0-15,-25 25 0,0 0 16,0 0-1,0 25-15,1-25 16,24 25-16,-25 0 0,25 0 16,0 0-1,-25-1-15,25 1 16,0 0-16,25 0 16,-25 0-1,25-25-15,-1 25 16,1-25-1,-25-25-15,25 25 16,0-50-16,0 25 16,-25 0-16,25 1 15,-25-1-15,25 0 0,-25 0 16,25 25-16,0 0 16,0 0-1,-25 25-15,0 0 16,25 0-16,-1-1 15,-24 1-15,25 0 0,0-25 16</inkml:trace>
  <inkml:trace contextRef="#ctx0" brushRef="#br0" timeOffset="9428">2814 1769 0,'-25'-50'0,"0"50"15,25-25-15,25 25 32,0 0-17,0 25-15,0 0 16,0 0-16,0-25 16,0 25-16,0 0 15,-25 0-15,-25-25 31,0 0-15,25-25-16,0 0 16,-25 0-16,25 0 15,0 0-15,25-25 0,-25 1 16,25 24-16,0 0 0,0-25 16,-1 50-16,26-25 15,-25 25-15,0 0 0,0 0 16</inkml:trace>
  <inkml:trace contextRef="#ctx0" brushRef="#br0" timeOffset="9810">3163 1644 0,'25'0'16,"-25"-24"-1,25 24 16,0-25-15,-1 25 0,26-25-16,-25 25 15,0-25-15,0 25 16,0-25 0,-25 0-1,-25 25-15,0 0 0,25-25 16,-25 25-16,0 0 15,0 0-15,0 0 0,1 0 16,-1 0-16,25 25 16,-25-25-16,25 25 0,0 0 15,0 0-15,0 0 16,0 0-16,25-1 16,0 1-16,-25 0 0,24-25 15,1 25-15,25-25 16,-25 0-16,25 0 0,0 0 15</inkml:trace>
  <inkml:trace contextRef="#ctx0" brushRef="#br0" timeOffset="10800">3960 1321 0,'-25'0'0,"0"0"16,0 0-1,25-25-15,-25 25 16,25-25 0,25 25-1,-25-25 1,25 25-16,0 0 15,0 0 1,0 25-16,0 0 16,-1-25-16,-24 25 0,25 0 15,0 0-15,0-1 0,-25 1 16,0 0-16,0 0 16,0 0-16,0 0 0,0 0 15,-25-25 1,0 0-1,0-25-15,25 0 16,-24 0 0,24 0-16,0-25 0,0 26 15,0-1-15,0-25 0,24 25 16,-24-25-16,25 25 16,0 0-16,0 25 15,0 0-15,0 0 16,0 0-16,-25 25 0,25 0 15,0 0-15,-25 0 0,0 0 16,25-25-16,-25 25 16,0 0-16,0 0 15,0-1 1,0-48 0,-25 24-16,25-25 15,0 0 1,0 0-16,0-25 0,0 25 15,0 0-15,25 0 16,-1 0-16,-24 1 0,25-1 16,0 25-16,0 0 15,0 25-15,0-1 16,0 1-16,0 0 0,-25 0 16,25 0-16,-25 0 0,25 0 15,-25 0-15,24-25 16,-24 25-16</inkml:trace>
  <inkml:trace contextRef="#ctx0" brushRef="#br0" timeOffset="11175">4607 1171 0,'0'-25'16,"0"1"-1,25 24 32,0 0-31,0-25-1,0 0-15,0 25 16,-25-25-16,25 25 0,-25-25 16,0 0-16,0 0 15,0 0 1,0 0-16,-25 0 15,0 25-15,0 0 0,0 0 16,0 25 0,25 0-16,-25 0 0,25 0 15,0 0-15,0 0 0,0 25 16,0-25-16,25-1 16,0 1-16,-25 0 0,25 0 15,0 0-15,0-25 0,0 0 16</inkml:trace>
  <inkml:trace contextRef="#ctx0" brushRef="#br0" timeOffset="11784">4881 997 0,'0'-25'0,"-25"-25"0,0 25 16,25 0-16,-25 1 0,0-1 15,25 0-15,0 50 31,25 0-31,0-1 16,-25 1-16,25 0 16,-25 25-16,25-25 0,-25 0 15,0 0-15,25 0 16,-25 0-16,0 0 16,0-50-1,0 0 1,0 0-16,0 0 15,0 0-15,0 0 16,0-25-16,0 25 0,0-24 16,0 24-16,25 0 0,-25 0 15,25 0-15,-25 0 16,25 25-16,0 0 0,-1 25 16,-24 0-16,25-25 15,0 25-15,-25 0 16,25 0-16,-25-1 0,25 1 15,-25 0-15,0 0 16,25 0-16,-25 0 16,0-50 15,0 0-15,0 0-16,0-25 15,0-24-15,25 49 16,-25 0-16,25 0 15,0 0-15,-25 0 0,25 25 16,0 0-16,-25 25 0,24 0 16,-24 0-16,25 0 15,0 0-15,-25 0 0,25 0 16,-25-1-16,25 1 16,-25 0-16,0 0 0,25-25 15</inkml:trace>
  <inkml:trace contextRef="#ctx0" brushRef="#br0" timeOffset="12176">5603 549 0,'-25'-25'16,"0"25"-1,1 0 1,24 25-16,-25-25 15,25 25-15,0 0 0,0-1 16,25 1 0,-25 0-16,24 0 0,-24 0 15,25 0-15,0-25 0,-25 25 16,25-25-16,0 0 16,0 0-16,0 0 15,0-25 1,0 0-16,-25 0 15,0 0-15,0 0 0,-25 0 16,0-24-16,25 24 16,-50 0-16,25 0 0,0 0 15,25 0-15,-25 25 16,0-25-16,1 25 16,24 25-1</inkml:trace>
  <inkml:trace contextRef="#ctx0" brushRef="#br0" timeOffset="13039">5653 424 0,'0'-25'15,"0"0"1,25 25-1,-25-24-15,25 24 16,0 0-16,0 0 0,0 0 16,-1 0-16,1 24 15,0 1-15,0-25 0,-25 25 16,25 0-16,-25 0 0,25 0 16,-25 0-16,0 0 15,0 0-15,-25-25 16,0 0-16,25-25 31,0 0-15,0 0-16,0 0 15,25 0-15,-25-25 0,25 25 16,-25 1-16,25-1 0,-25 0 16,25 0-16,0 0 15,0 25 16,-25 25 1,24 0-17,-24 0 1,0 0-16,25-1 16,-25 1-16,25-25 0,-25 25 15,25 0-15,0-25 16,0 0-1,0-25-15,0 0 16,0 0-16,-25 1 16,25-1-16,-25 0 0,0 0 15,0 0-15,0 0 16,0 0-16,0 0 16,-25 25-1,25 25 1,0 25-1,0-25-15,0 25 16,0-25-16,25 24 0,-1 1 16,1 25-16,0-25 0,-25-1 15,25 1-15,0-25 0,-25 25 16,25-25-16,-25 25 16,0-25-16,-25-1 15,0-24 1,0 0-16,0-24 0,0-1 15,1 0-15,24 0 16,-25 0-16,25-25 0,0 0 16,0 1-16,0-1 0,25 0 15,-1 0-15,-24 0 16,25 25-16,0 1 0,0 24 16,-25-25-16,25 25 15</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1T03:59:46.147"/>
    </inkml:context>
    <inkml:brush xml:id="br0">
      <inkml:brushProperty name="width" value="0.05" units="cm"/>
      <inkml:brushProperty name="height" value="0.05" units="cm"/>
      <inkml:brushProperty name="color" value="#ED1C24"/>
      <inkml:brushProperty name="fitToCurve" value="1"/>
    </inkml:brush>
  </inkml:definitions>
  <inkml:trace contextRef="#ctx0" brushRef="#br0">25 1127 0,'-25'0'16,"25"-25"15,25 25-15,-25-25 15,25 0-15,-1 25-1,-24-25-15,25 25 16,0-24-16,0 24 0,0 0 16,-25-25-16,25 25 15,0 0-15,0 0 0,0 0 16,0 0-1,-25 25-15,0-1 16,0 1 0,-25 0-16,0 0 15,25 0 1,-25-25-16,0 25 16,0-25-1,25 25-15,25-50 47,0 25-31,0 0-1,25 0-15,-26 0 0,1 0 16,0 0-16,0 0 16,-25 25-16,25-25 0,0 25 15,-25 0-15,0 0 16,-25 0-16,0-25 15,0 24-15,0 1 0,0 0 16,1-25-16,-26 25 0,25-25 16,0 0-16,0 0 15,0 0-15,0 0 0,25-25 16</inkml:trace>
  <inkml:trace contextRef="#ctx0" brushRef="#br0" timeOffset="317">373 778 0,'0'-24'15,"25"24"1,0 0-1,0 0-15,0 24 0,25-24 16,0 25-16,-26 0 16,26 0-16,0 25 0,0-25 15,0 0-15,-25 25 16,-1-1-16,1-24 0,-25 25 16,0 0-16,0-25 0,-25 25 15,-24-25-15,24 24 16,-25-24-16,0 0 0,0 0 15,1 0-15</inkml:trace>
  <inkml:trace contextRef="#ctx0" brushRef="#br0" timeOffset="1642">1469 704 0,'0'-25'31,"0"0"-15,0 0 0,-25 25-1,0 0-15,0 25 16,0-25-16,0 25 16,1 0-16,-26 0 0,25 24 15,0-24-15,0 25 0,0-25 16,25 25-16,0-25 15,0 0-15,0 0 0,25 24 16,25-24-16,-25 0 16,25-25-16,-26 0 15,26 0-15,0 0 0,0-25 16,0 25-16,-25-25 16,24 0-16</inkml:trace>
  <inkml:trace contextRef="#ctx0" brushRef="#br0" timeOffset="1890">1643 480 0,'-25'0'16,"50"25"15,0-1-31,-25 1 15,25 0-15,0 0 0,0 0 16,0 25-16,-25-25 16,25 25-16,0-26 15,-25 51-15,0-50 16,25 0-16,-25 0 16</inkml:trace>
  <inkml:trace contextRef="#ctx0" brushRef="#br0" timeOffset="2321">2017 729 0,'0'-25'16,"25"25"31,0 0-32,0 0-15,-1 0 16,1-25-16,0 25 16,0-25-16,0 25 15,-25-25-15,25 25 0,-25-25 16,25 0-16,-25 0 16,0 0-16,-25 1 15,0-1 1,0 25-16,0 0 15,0 0-15,0 0 0,1 25 16,-1-25-16,25 24 16,-25 1-16,25 0 15,0 0-15,0 0 0,0 0 16,25 0-16,-25 0 16,25 0-16,-1 0 0,1-1 15,0-24-15,0 0 16,25 0-16,-25 0 0,25 0 15,-1-24-15,-24-1 0</inkml:trace>
  <inkml:trace contextRef="#ctx0" brushRef="#br0" timeOffset="2806">2664 405 0,'0'-25'0,"0"0"16,0 0-1,0 0 1,0 0 0,0 1-1,-25 24-15,0 0 16,1 0 0,-1 24-16,25 1 15,-25-25-15,0 50 16,25-25-16,0 0 0,-25 0 15,25 0-15,0 0 0,0 24 16,25-24-16,-25 0 16,25-25-16,-25 25 0,25-25 15,-25 25-15,25-25 16,-1 0-16,1 0 0,0-25 16,0 0-1,0 0-15,-25 0 16,0 1-16,0-1 0,0 0 15,25 0-15,-25 0 16,0 0-16,0 0 16,0 50-1,0 0 1,25-25-16,-25 25 0,25 0 16,-25 0-16,25-25 15,-25 25-15,25-1 0,-1-24 16,1 0-16</inkml:trace>
  <inkml:trace contextRef="#ctx0" brushRef="#br0" timeOffset="3364">2963 280 0,'-25'-24'0,"0"-1"15,25 0-15,25 25 47,0 0-31,0 0-16,0 0 15,0 25-15,0-25 16,-25 25-16,25-25 16,-25 24-16,0 1 0,25-25 15,-25 25-15,0 0 16,0 0-16,0 0 15,-25-25 1,25-25 15,0 0-15,0 0-16,0 0 16,0-24-16,25 24 0,-25-25 15,0 0-15,24 25 16,-24 0-16,25 0 0,-25 0 15,25 1-15,0 24 16,0 0 0,0 24-16,0 1 15,0 0-15,-25 0 16,25 0-16,0 0 0,-1 0 16,-24 0-16,0 0 15,25 0 1,-25-1-16,25-24 31,-25-24-15,0-1-16,25 25 15,-25-25-15</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7-21T03:58:34.605"/>
    </inkml:context>
    <inkml:brush xml:id="br0">
      <inkml:brushProperty name="width" value="0.05" units="cm"/>
      <inkml:brushProperty name="height" value="0.05" units="cm"/>
      <inkml:brushProperty name="color" value="#ED1C24"/>
      <inkml:brushProperty name="fitToCurve" value="1"/>
    </inkml:brush>
  </inkml:definitions>
  <inkml:trace contextRef="#ctx0" brushRef="#br0">16 5414 0,'0'-25'0,"-24"0"15,48 25 17,1 0-17,-25 25-15,25-25 0,-25 25 16,25 0-16,-25 24 0,25-24 16,0 25-16,-25 0 15,25 0-15,0-25 0,-25 24 16,25 1-16,0 0 15,-25 0-15,0-25 0,24 0 16</inkml:trace>
  <inkml:trace contextRef="#ctx0" brushRef="#br0" timeOffset="377">415 5364 0,'25'0'16,"-50"25"15,25 0-31,0 0 0,0 0 16,0-1-16,0 26 16,0 0-16,25-25 0,-25 25 15,25-25-15,0 0 16,-25-1-16,25 1 0,-1 0 15,1-25-15,0 0 0,0 0 16,0 0-16,-25-25 16,25 25-16,0-49 0,-25 24 15,0-25-15,0 25 16,0-25-16,-25 0 0,25 1 16,-25-1-16,0 25 15,0-25-15,0 25 0,0 25 16,1-25-16,-1 25 0,0 0 15,25 25-15,-25-25 0,0 25 16</inkml:trace>
  <inkml:trace contextRef="#ctx0" brushRef="#br0" timeOffset="1253">1013 5439 0,'24'0'31,"-24"25"-15,0-1-16,0 1 15,0 0 1,0 0-16,0 0 15,0 0 1</inkml:trace>
  <inkml:trace contextRef="#ctx0" brushRef="#br0" timeOffset="1651">1262 5140 0,'-25'0'0,"0"0"0,0 0 16,25 25-16,-25-25 16,25 25-16,-25 0 15,25-1-15,0 1 0,25 0 16,-25 25-16,25-25 15,-25 0-15,25 0 0,0 0 16,0 0-16,-1-1 16,1-24-16,0 0 15,0 0-15,-25-24 0,25-1 16,0 25-16,-25-25 16,25 0-16,-25 0 0,0-25 15,0 25-15,0 0 0,0 0 16,0 1-16,-25-1 15,0 25 1,0 0-16,0 0 16,25 25-16,-25-25 15</inkml:trace>
  <inkml:trace contextRef="#ctx0" brushRef="#br0" timeOffset="2034">1685 5115 0,'0'-25'31,"-25"25"-15,25 25-1,0 0 1,0 0-16,0 0 0,0 0 15,25-1-15,-25 1 16,0 0-16,25 0 0,0 0 16,0-25-16,0 0 15,-1 0-15,26 0 16,-25-25-16,0 25 0,0-25 16,-25 0-16,25 0 15,-25 1-15,0-1 0,0 0 16,0 0-16,-25 0 15,0 25-15,0 0 16,0 0-16,0 0 0,0 0 16,25 25-16,-24-25 0,-1 25 15</inkml:trace>
  <inkml:trace contextRef="#ctx0" brushRef="#br0" timeOffset="2472">2283 5015 0,'0'-25'15,"-25"25"17,25 25-17,-25 0-15,25 0 0,0 0 16,-25 0-16,25 0 16,0 0-16,25 25 0,-25-26 15,25 1-15,0-25 0,-1 25 16,26-25-16,-25 0 15,25 0-15,-25 0 0,25-25 16,-25 0-16,-1 25 16,1-24-16,0-26 0,0 25 15,-25 0-15,0 0 0,-25 0 16,0-25-16,0 50 16,1-25-16,-1 0 0,-25 25 15,25 0-15,0 0 16,0 0-16</inkml:trace>
  <inkml:trace contextRef="#ctx0" brushRef="#br0" timeOffset="2729">2855 4567 0,'0'-50'0,"0"25"0,0 0 16,0 50-1,25 0 1,0 0-16,-25 25 0,25 0 16,0 0-16,0 24 15,0-24-15,-25 25 0,25-25 16,-25-1-16,25 1 0,-25 0 15</inkml:trace>
  <inkml:trace contextRef="#ctx0" brushRef="#br0" timeOffset="3199">2930 4990 0,'-25'-25'0,"25"1"15,-25-1-15,25 0 16,0 0-16,25 25 15,-25-25-15,25 25 0,0-25 16,0 25-16,-25-25 0,25 0 16,25 25-16,-26 0 15,1-25-15,0 25 0,25 0 16,-25 25-16,25-25 16,-25 25-16,0 0 0,-25 0 15,24 0-15,-24 0 16,0 0-16,0 0 15,-24-25-15,-1 24 0,0-24 16,0 0-16,0-24 16,25-1-1,0 0-15,0 0 0,25 0 16,0 0-16,0-25 16,0 25-16,24 0 0,-24-24 15,0 49-15,25-25 16,-25 25-16,0 0 0,25 0 15,-50 25-15,24 0 16,-24-1 0,0 1-16,25 0 0,-25 0 15,0 0-15,25 0 0,-25 0 16,25 0-16,-25 0 16,25-25-1</inkml:trace>
  <inkml:trace contextRef="#ctx0" brushRef="#br0" timeOffset="3354">3602 4318 0,'0'-25'16,"-25"50"15,25 0-31</inkml:trace>
  <inkml:trace contextRef="#ctx0" brushRef="#br0" timeOffset="4091">4125 4592 0,'0'-25'15,"-25"0"-15,0 0 16,1 0-16,-1 25 16,25-25-16,-25 25 0,0 0 15,0 0-15,0 0 16,0 0-16,0 25 16,0 0-1,25 0-15,-25 0 0,25 0 16,0 25-16,0-25 0,25 0 15,-25-1-15,25 1 16,0 0-16,0-25 16,0 25-16,0-25 15,0 0-15,0 0 0,-25-25 16,25 25-16,-1-25 0,-24 0 16,25 1-16,-25-1 15,25 0-15,-25 0 0,0 0 16,0 0-16,0 0 15,0 0-15,0 0 0,0 50 32,25 0-32,-25 0 0,25 25 15,-25-25-15,0 0 16,25 0-16,0-1 0,0 1 16,0-25-1,0 0-15,0 0 0,24 0 16,-24-25-16,0 1 15,0-1-15,0-25 0,0 25 16,0-25-16,-25-25 16,25 26-16,-25-26 0,0 0 15,-25 1-15,25-1 0,-25 0 16,0 25-16,0 1 16,-25-1-16,25 25 0,0 25 15,1 0-15,-1 0 16,25 25-16,0 25 15,0-1-15,0 1 0,25 0 16,-1 0-16,1 0 16,0-1-16,0 1 0,0 0 15,0 0-15,0-25 16,0 0-16,0-1 0,-25 1 16,25 0-16,-1-25 15,-24 25-15</inkml:trace>
  <inkml:trace contextRef="#ctx0" brushRef="#br0" timeOffset="-36166">9579 9772 0,'25'0'32,"0"0"-32,-25 24 31,0 1-31,0 0 15,25 25-15,-25-25 16,0 25-16,0-25 0,24 24 16,-24 1-16,0 0 15,0 0-15,0 0 0,-24 0 16,24-1-16,-25 1 16,25 0-16,0-25 0,-25 25 15,25-25-15,-25-1 0</inkml:trace>
  <inkml:trace contextRef="#ctx0" brushRef="#br0" timeOffset="-35488">10351 10344 0,'25'-25'0,"0"25"16,-25-24 15,0-1-15,0 0-1,-25 0-15,25 0 16,-25 25-16,0-25 0,0 25 15,-25 0-15,25 0 16,-25 0-16,26 0 0,-1 25 16,0 0-16,0 0 15,0 0-15,0 0 0,0-1 16,25 1-16,0 0 0,0 0 16,25 0-16,-25 0 15,25 0-15,0 0 0,0 0 16,0 0-16,0-25 15,-1 0-15,1 0 0,0 0 16,0-25-16,25 0 0,-25 0 16,0-25-16,0 25 15,-25-25-15,25 25 0,-1 1 16,-24-1-16,25 25 16,-25 25-16,0 24 15,25-24-15,-25 25 16,25-25-16,-25 25 15,25-25-15,-25 24 0,25 1 16,0-25-16,0 0 0,0 0 16</inkml:trace>
  <inkml:trace contextRef="#ctx0" brushRef="#br0" timeOffset="-34990">11073 10419 0,'0'-25'0,"0"0"15,0 0 1,-25 25 0,25-25-1,0 1 1,-25 24-16,25-25 15,-25 25-15,0 0 16,0 0 0,1 0-16,-1 25 15,25-1-15,-25 1 16,25 0-16,0 0 0,0 25 16,0-25-16,0 25 15,0-25-15,25-1 0,0 1 16,-25 0-16,24 0 0,1-25 15,0 0 1,0 0-16,0-25 16,0 0-16,0-24 15,-25 24-15,25 0 16,-25 0-16,0 0 0,25 0 16,-25 0-16,25 25 15,-25 25-15,0 0 16,24 0-16,-24 0 0,0 0 15,0 0-15,0 24 16,25-24-16,-25 0 0,0 0 16</inkml:trace>
  <inkml:trace contextRef="#ctx0" brushRef="#br0" timeOffset="-34547">12144 10270 0,'25'-25'15,"-25"0"-15,0 0 0,0 0 16,0-25-16,-25 25 0,0 0 16,0 0-16,0 1 15,0-1-15,0 25 0,0-25 16,-24 25-16,24 0 15,-25 25-15,25-25 0,-25 25 16,25-1-16,0 26 0,0-25 16,0 25-16,25-25 15,0 0-15,0 25 0,0-25 16,25 24-16,0-24 16,0 0-16,25 0 0,0 25 15,0-25-15,-1 0 0,1 0 16,0-1-16,0 1 15,-25-25-15,0 25 0,-25 0 16,-25-25 0,0 25-16,0-25 0,-25 25 15,0 0-15,1-25 0,-26 0 16,25 0-16,0 0 16,0 0-16,1 0 0,24-25 15,25 0-15</inkml:trace>
  <inkml:trace contextRef="#ctx0" brushRef="#br0" timeOffset="-34287">12866 10369 0,'-25'0'16,"0"-25"-16,25 0 15,0 1 1,25 24-16,0-25 16,0 25-16,25 0 0,-1 0 15,1 0-15,25-25 16,-25 25-16,24 0 0,-24 0 16,0 25-16,-25-25 15,0 0-15,-25 25 16</inkml:trace>
  <inkml:trace contextRef="#ctx0" brushRef="#br0" timeOffset="-33748">14111 10170 0,'-25'-25'0,"0"0"15,0 25 1,25 25-16,-25 0 16,25 0-1,-25 25-15,25 0 0,-24-26 16,24 26-16,0 0 15,-25 0-15,25 0 0,0-1 16,-25-24-16,25 25 0,0-25 16,0 0-16,-25-25 15,25-25 1,0 0 0,25 0-16,-25 0 0,25-24 15,0-26-15,-1 25 16,1-25-16,0 1 0,0-1 15,25 25-15,-25-25 0,25 26 16,-25-1-16,24 25 16,1 25-16,-25 0 0,25 0 15,-25 25-15,0 25 0,0-1 16,0 1-16,-25 25 16,24-25-16,1 24 0,-25-24 15,0 25-15,25-25 16,-25 0-16,25-1 0,-25-24 15,0 0-15,0 0 0,-25-25 16</inkml:trace>
  <inkml:trace contextRef="#ctx0" brushRef="#br0" timeOffset="-33586">14011 10369 0,'-25'0'0,"-24"0"16,24 0-16,50 0 31,24-25-31,-24 25 16,25 0-16,25 0 0,-25 0 15,24-25-15,1 25 16</inkml:trace>
  <inkml:trace contextRef="#ctx0" brushRef="#br0" timeOffset="-33028">14983 10120 0,'0'-25'16,"0"0"-16,0 0 0,0 1 16,-25-1-1,0 25 1,25 25-16,0-1 16,-25 1-16,25 0 15,0 0-15,0 25 0,0 0 16,0 0-16,0-1 15,0 1-15,0 0 0,0 0 16,0 0-16,0-1 0,25-24 16,-25 25-16,25-50 15,0 25-15,-1-25 16,-24-25-16,25 0 0,0-25 16,-25 1-16,25-1 15,0 0-15,0 0 0,0 0 16,-25 1-16,25 24 15,0 0-15,0 25 0,-1 0 16,1 25 0,0 0-16,-25 24 15,25-24-15,0 25 0,0 0 16,0-25-16,0 25 16,0-25-16,24-1 0,-24 1 15,0-25-15,0 25 16,25-25-16,-25-25 0,0 0 15,25 25-15,-25-49 0,-1 24 16,1-25-16,0-25 16,-25 25-16,25-24 0,-25 24 15,0-25-15,0 25 0,-25 1 16,25 24-16,-25 0 16,0 25-16,1 0 15,-1 0-15,25 25 0,-25 0 16,0-1-16</inkml:trace>
  <inkml:trace contextRef="#ctx0" brushRef="#br0" timeOffset="-32621">16676 10070 0,'25'-25'0,"0"1"16,-25-1-16,0 0 0,0 0 16,0 0-16,-25 25 0,0-25 15,-25 25-15,0 0 16,0 0-16,1 0 0,-26 0 16,25 25-16,0-25 15,25 25-15,1-25 0,-1 25 16,25 0-16,25 0 15,-1-25-15,1 24 16,25 1-16,0 0 0,0 25 16,0-25-16,-1 25 0,1-25 15,0 25-15,0-26 16,-25 1-16,0 25 0,-25-25 16,0 0-16,-25 0 15,0 0-15,-25 0 0,0-25 16,-25 25-16,-24-25 0,-1 0 15,1 0-15,-1-25 16,0 0-16,1 0 0</inkml:trace>
  <inkml:trace contextRef="#ctx0" brushRef="#br0" timeOffset="-31634">6665 9249 0,'-25'25'16,"0"-1"-1,25 1-15,-24 0 16,24 0-16,0 0 0,0 25 15,0 0-15,0 24 0,0 1 16,24 0-16,-24 24 16,0 1-16,0 24 0,0-24 15,0 25-15,0-1 16,0 1-16,0-26 0,0 26 16,0-26-16,0 1 0,0 0 15,0-26-15,0 1 16,0-25-16,0 0 0,0-1 15,0-24-15</inkml:trace>
  <inkml:trace contextRef="#ctx0" brushRef="#br0" timeOffset="-30592">6865 9398 0,'-25'0'16,"25"-25"-16,25 25 47,-1 0-47,26 0 16,-25 0-16,0 0 15,50 0-15,-25-25 16,-1 25-16,26 0 0,0 0 15,24 0-15,1 0 0,24 0 16,1 0-16,-1 0 16,26 0-16,-1 0 0,26 0 15,24 0-15,0 0 0,0 0 16,25 0-16,25 0 16,-24 0-16,24 0 0,0 0 15,0 25-15,0-25 16,0 25-16,25-25 0,-25 0 15,24 25-15,-23 0 0,23-25 16,1 25-16,0-25 16,0 25-16,0 0 0,-25-25 15,0 24-15,0-24 16,0 0-16,-25 0 0,0 25 16,1-25-16,-26 0 0,0 0 15,0 25-15,-24-25 16,-1 0-16,0 25 0,-24-25 15,-26 0-15,1 25 16,-1-25-16,-24 0 0,24 25 16,1-25-16,-1 0 0,26 25 15,-26-25-15,26 0 16,-1 0-16,0 0 0,1 0 16,-1 0-16,-24 0 15,-1 0-15,1 0 0,-26 0 16,26 0-16,-26 25 0,26-25 15,-25 0-15,-1 0 16,26 0-16,-26 25 0,26-25 16,-26 0-16,1 0 0,25 25 15,-51-25-15,26 0 16,-1 0-16,-24 0 0,0 0 16,-25 0-16,24 0 15,-24 0-15,0 0 0,25 0 16,-26 0-16,1 0 0,25 0 15,-25 0-15,0 0 16,-1 24-16,1-24 0,0 0 16,-25 0-16,0 0 15</inkml:trace>
  <inkml:trace contextRef="#ctx0" brushRef="#br0" timeOffset="-28988">6615 11515 0,'0'-25'16,"25"25"30,0 0-46,25 0 16,0 0-16,25 0 0,-1 0 16,26 0-16,24 25 0,1-25 15,49 0-15,-24 0 16,49 0-16,0 0 0,0 0 16,25 0-16,1-25 0,-1 25 15,0 0-15,25 0 16,-25 0-16,25 0 0,0 0 15,0 0-15,25-25 16,-25 25-16,25-25 0,0 25 16,0 0-16,0 0 15,0 0-15,-1 0 0,-24 25 16,0-25-16,1 25 0,-1-25 16,0 0-16,-25 25 15,0-25-15,-25 0 0,25 0 16,-25 0-16,1 25 0,-1-25 15,0 0-15,-25 0 16,1 0-16,-1 25 0,0-1 16,-24-24-16,-1 0 15,0 25-15,1-25 0,-1 25 16,26-25-16,-26 0 0,25 0 16,1 0-16,-1 0 15,0 0-15,1 0 0,-1 0 16,0 0-16,1 0 15,-26 0-15,0 25 0,1-25 16,-1 0-16,1 0 16,-26 0-16,26 0 0,-26 0 15,25-25-15,-24 25 0,-1 0 16,1-25-16,24 25 16,-49 25-16,24-25 0,1 0 15,0 0-15,-26 0 0,26 25 16,-26-25-16,26 0 15,-26 0-15,1 0 0,0 0 16,-1 0-16,1 0 0,-1-25 16,-24 25-16,-25 0 15,25 0-15,-26 0 16,1-25-16,-25 25 0,25 0 16,-25 0-16,0 0 0,0 0 15,0 0-15,-1 25 16,1 0-16,0-25 15,-25-25 1,-25 0-16,0 0 16,1 1-16</inkml:trace>
  <inkml:trace contextRef="#ctx0" brushRef="#br0" timeOffset="-27928">20884 9971 0,'0'-25'31,"25"0"-16,0 25 1,-25-25 0,25 25-16,0 0 15,0 0-15,0 0 16,0-25 0,24 25-16,-24 0 0,25 0 15,25 0-15,-25 0 0,-1 0 16,26 0-16,0 0 15,0 0-15,-1 0 0,1 25 16,0-25-16,-1 0 16,1 0-16,0 0 0,0 0 15,-26 0-15,26 0 0,-25 25 16,25-25-16,-26 0 16,1 0-16,0 0 0,0 0 15,-25 0-15,24 25 16,-24-25-16,0 0 0,0 0 15,0 0-15,-25 25 47,0 0-31,0 0 0,0-1-16,0 1 15,0 25-15,0 0 16,0-25-16,0 50 0,0-26 15,0 26-15,0 0 16,0-25-16,0 24 0,25 1 16,-25 0-16,0-1 0,0 1 15,0 0-15,-25 0 16,25-1-16,0-24 0,-25 25 16,25-25-16,-25-1 0,25 1 15,0-25-15,-25 50 16,25-50-16,0 0 15,0 0 1,0-1-16,-25-48 78</inkml:trace>
  <inkml:trace contextRef="#ctx0" brushRef="#br0" timeOffset="-23728">6865 7356 0,'0'-25'16,"-25"25"0,0 25-16,25 0 15,0 0-15,0 0 0,0 0 16,0 0-16,0-1 15,0 26-15,0 0 0,0 0 16,25 0-16,-25 0 16,0-1-16,0 26 0,0 0 15,0-25-15,0 24 16,0-24-16,0 25 0,0-25 16,0-1-16,0 1 0,0 0 15,0-25-15,0 25 16,0-25-16,0-1 0,0 1 15,-25 0-15,25 0 16,0 0 0,0 0 15,0 0-15,0 0-1,25-25 63,0 0-62,-1 0 0,1 0-1,0 0-15,0 0 0,0 0 16,25 0-16,0 0 0,-1 0 15,1 0-15,25 0 16,0 0-16,-1 0 0,26 0 16,-25 0-16,49 0 15,-24 0-15,24 0 0,26 0 16,-26 0-16,26 0 0,-1 0 16,0 0-16,26 0 15,-1 0-15,0 0 0,1 0 16,-1 0-16,25 0 0,0 0 15,1 25-15,-26-25 16,25 0-16,-24 0 0,-1 0 16,0 25-16,0-25 15,1 0-15,-1 24 0,0-24 16,-24 25-16,24-25 16,0 25-16,1-25 0,-26 0 15,25 0-15,-24 0 0,24 0 16,-24 0-16,24 0 15,0 0-15,-24 0 0,24 0 16,0 0-16,-24 0 16,24 0-16,-25 0 0,-24 0 15,24 0-15,1 0 0,-26 25 16,26-25-16,-26 0 16,26 0-16,-26 0 0,26 0 15,-26 0-15,25 0 16,-24 0-16,-1 0 0,1 25 15,-25-25-15,24 0 0,-24 0 16,-1 0-16,1 0 16,0 25-16,24-25 0,-24 0 15,-1 0-15,26 0 16,-1 25-16,1-25 0,-1 0 16,1 0-16,-1 0 0,1 25 15,-1-25-15,1 0 16,-26 0-16,26 0 0,-25 0 15,-1 0-15,26 0 16,-26 0-16,1 0 0,-1 0 16,26 0-16,0 0 0,-26 0 15,26 0-15,-1 0 16,1 0-16,-26 0 0,26 0 16,-1 25-16,1-25 15,-26 0-15,26 25 0,-1-25 16,1 0-16,-25 25 0,24-25 15,1 0-15,-1 24 16,1-24-16,-1 0 0,-24 0 16,24 25-16,-24-25 0,-25 0 15,-1 0-15,1 0 16,-25 0-16,0 0 0,-1-25 16,-24 25-16,25 0 15,-25 0-15,0 0 0,0 0 16,25 0-16,-26 0 0,1 0 15,0 0-15,0 0 16,0 25-16,0-25 0,0 0 16,0 0-16,0 25 15,0-25-15,-1 0 16,1 0-16,0 25 0,0-25 16,0 25-16,0-25 15,0 0-15,0 25 16,0-25-1,-25-25 1,-25 25 0,0-25-16,0 0 15,0 0 1,25 0 0,-25 1-1,25-1-15,0 0 0,0 0 16,0 0-16,0-25 15,0 25-15,0-25 0,0-24 16,0 24-16,0-25 16,0 0-16,25 1 0,-25-26 15,25 25-15,-25 1 0,25-26 16,0 25-16,0 1 16,-25-1-16,25 0 0,-25 1 15,24-1-15,-24 25 16,0-25-16,0 26 0,0 24 15,0-25-15,0 25 0,0 0 16,-24 0-16,24 0 16,-25 0-16,0 0 31,0 25-31,25 25 16,-25-25-16,25 25 0,-25-25 15,25 25 1,-25 0-16,0 0 15,0 0 1,0-25 0,1 25-16,-1-25 15,-25 0-15,25 0 16,-25 0-16,0 0 0,-24-25 16,-1 25-16,-25-25 15,1 0-15,-26 25 0,1-25 16,-1 0-16,-24 0 0,24 0 15,-24 1-15,-1-1 16,1 25-16,-25-25 0,24 0 16,-24 25-16,-25-25 0,24 0 15,-24 25-15,-25-25 16,25 0-16,-25 25 0,25-25 16,-26 0-16,26 25 15,-25-24-15,25 24 0,0-25 16,-25 0-16,24 25 15,26 0-15,-25-25 0,25 25 16,-1 0-16,1 0 0,0 0 16,-1 0-16,26 0 15,-25 0-15,24-25 0,1 25 16,-1 0-16,1 0 0,-1-25 16,1 25-16,0 0 15,-1 0-15,26 0 0,-26 0 16,1-25-16,0 25 15,-1 0-15,1 0 0,-175 0 16,175 0-16,-1 0 16,1 25-16,-1-25 15,26 0-15,-26 0 0,1 0 16,0 25-16,-1-25 16,1 0-16,-1 0 0,1 0 15,-25 0-15,24 25 0,1-25 16,-1 0-16,1 0 15,24 25-15,-24-25 0,25 0 16,-1 0-16,1 0 16,-1 0-16,25 0 0,1 0 15,-26 0-15,26 0 0,-1 0 16,-124 0 0,124 0-16,1 0 0,-1 0 15,1 0-15,-1 25 16,25-25-16,-24 0 0,24 0 15,0 0-15,0 0 0,-24 0 16,24 0-16,0 0 16,1 0-16,-1 0 0,0 0 15,26 0-15,-26 0 16,0 0-16,0 0 0,26 0 16,-76 0-16,50 25 15,26-25-15,-1 0 16,0 0-16,0 24 0,0-24 15,1 0-15,-1 0 16,25 0-16,0 0 0,-25 0 16,25 0-16,0 0 0,0 0 15,1 0-15,-1-24 16,0 24-16,-25 0 0,25 0 16,0 0-16,0 0 15,0 0-15,0 0 0,1 0 16,-1 0-16,0 0 0,0 0 15,0 24-15,0-24 16,0 0-16,0 0 16,0 0-1,25 25 63,0 0-62,-25-25-16,25 25 16,-24-25-1,24 25-15,-25 0 16,25 0 0,-25 0-16,25 0 0,0 0 15,0-1-15,-25 1 16,25 0-16,0 25 0,0-25 15,0 25-15,0-25 0,-25 24 16,25 1-16,0 0 16,0-25-16,0 25 0,0 0 15</inkml:trace>
  <inkml:trace contextRef="#ctx0" brushRef="#br0" timeOffset="-22681">10401 7655 0,'0'-25'0,"-50"0"16,25 0-16,0 25 15,25 25 1,0 25-16,0-25 16,0 25-16,0-1 15,0 1-15,0 0 0,25 0 16,-25 0-16,0-25 15,0 24-15,0-24 0,0 0 16,0 0-16,0 0 16,-25-25-16,25-25 15,-25 0-15,25 0 16,0 0-16,-25 0 0,25-24 16,0-1-16,0 0 15,0-25-15,25 26 0,0-26 16,0 25-16,0 0 15,25 0-15,-26 25 0,51 1 16,-25-1-16,0 0 0,25 25 16,-1 0-16,-24 25 15,0 0-15,0-1 0,-1 1 16,-24 0-16,-25 25 16,0-25-16,0 25 0,-25-25 15,1 0-15,-26 24 16,0-24-16,0-25 0,0 25 15,1 0-15,-1-25 0,25 25 16,0-25-16,0 0 16,50 0-1,0 0-15,0 0 0,25 0 16,-1 0-16,1 25 16,25-25-16,-25 25 0,-1 0 15,1 0-15,0 0 16,-25-1-16,-25 1 0,0 0 15,0 0-15,-25 0 0,0 0 16,-25 0-16,1-25 16,-1 25-16,-25-25 0,25 25 15,-24-25-15,-1 0 16,25 0-16,0-25 0,25 0 16,0 0-16,25-25 15</inkml:trace>
  <inkml:trace contextRef="#ctx0" brushRef="#br0" timeOffset="-22264">11496 7655 0,'25'0'46,"50"0"-30,-25 0-16,-1 0 16,26 0-16,0 0 0,25 0 15,-26 0-15,-24-25 16,25 25-16,-50 0 0,0 0 16,-25-25-1,-25 25-15,-25 0 0,0 0 16,-25 0-16,26-25 15,-26 25-15,0 0 0,25 0 16,0 0-16,26 0 0,-1 0 16,0 0-16,25 25 15,0 0-15,0 0 0,0 0 16,25 25-16,0-1 0,-25 26 16,24-25-16,1 25 15,0-26-15,-25 1 0,25 0 16,-25 0-16,25 0 15,-25-25-15,0-1 0</inkml:trace>
  <inkml:trace contextRef="#ctx0" brushRef="#br0" timeOffset="-21788">12368 7804 0,'-25'25'32,"25"0"-32,0 0 15,0 25-15,0-25 0,0 25 16,25-1-16,-25-24 16,25 25-16,-25 0 0,25-25 15,-25 25-15,25-26 16,-25 1-16,0 0 15,0-50 1,0 0-16,0-24 16,-25-1-16,25 0 15,0 0-15,0-24 0,0 24 16,0-25-16,25 25 16,-1-24-16,1 24 0,0 25 15,0-25-15,25 50 16,-25 0-16,25 0 0,-1 0 15,1 25-15,0 0 16,-25 0-16,0 25 0,0-26 16,-25 26-16,0-25 0,-25 25 15,0-25-15,0 0 16,-25 0-16,25 0 0,-24-25 16,-1 24-16,0-24 0,25 0 15,0-24-15</inkml:trace>
  <inkml:trace contextRef="#ctx0" brushRef="#br0" timeOffset="-21585">13215 7979 0,'24'0'15,"1"0"-15,0 0 16,0 0-1,25 0-15,-25 0 16,25 0-16,-1 0 0,26 0 16,-25 0-16,0 0 15,24 0-15,-24 0 0,0 0 16</inkml:trace>
  <inkml:trace contextRef="#ctx0" brushRef="#br0" timeOffset="-21080">14235 7804 0,'0'-25'16,"0"50"15,0 0-31,25 0 0,-25 0 16,0 25-16,25 0 15,0-1-15,-25 1 0,25 0 16,0 0-16,0 0 16,-25-1-16,25 1 0,-25-25 15,0 0-15,0 0 0,-25-50 32,25 0-17,-25 0-15,0-49 16,0-1-16,25 25 15,0-25-15,0 1 0,0-1 16,0 0-16,25 1 16,0-1-16,0 25 0,0-25 15,25 50-15,-25 0 16,24 1-16,1-1 0,0 25 16,0 25-16,0-1 0,-26 1 15,26 0-15,-25 0 16,0 25-16,0 0 0,-25 0 15,-25-1-15,0-24 16,0 25-16,-25-25 0,1 0 16,-1 0-16,0 0 0,0 0 15,0-25-15,1 0 16,24 0-16</inkml:trace>
  <inkml:trace contextRef="#ctx0" brushRef="#br0" timeOffset="-20510">15281 8103 0,'25'0'16,"0"0"-1,-25-25-15,25 25 0,0-25 16,-25 0 0,0 1-16,-25-1 15,25 0-15,-25 25 16,0 0-16,0 0 15,0 0-15,1 0 0,-1 25 16,-25 0-16,25-1 0,0 1 16,0 0-16,0 25 15,25-25-15,-25 25 16,25-25-16,0 0 0,0-1 16,25 1-16,0-25 0,-25 25 15,25-25-15,0 0 0,0 0 16,0 0-16,0-25 15,0 25-15,-1-25 0,-24 1 16,25-1-16,0 0 16,0 0-16,0 0 0,0 0 15,0 25-15,0-25 0,0 25 16,0 25 0,-1 0-16,-24 0 15,25 25-15,-25-25 0,0-1 16,0 26-16,25-25 15,-25 0-15,25-25 16</inkml:trace>
  <inkml:trace contextRef="#ctx0" brushRef="#br0" timeOffset="-20100">16004 8178 0,'0'-25'16,"0"0"-16,24 0 0,-24 0 15,0 0-15,0 0 0,-24 1 16,-1 24 0,0 0-16,0 0 0,0 0 15,-25 24-15,25-24 16,0 25-16,0 0 0,1 25 16,-1-25-16,25 0 15,-25 0-15,25 25 0,0-26 16,0 1-16,0 0 0,25 0 15,0-25 1,-1 0-16,1 0 0,0 0 16,0 0-16,25-25 0,-25 25 15,0-25-15,25 0 16,-26 1-16,1-1 0,0 25 16,0-25-16,0 0 15,0 25-15,-25 25 16,0 0-16,0 0 15,0-1-15,0 1 16,0 0-16,25-25 0,-25 25 16,25-25-16,0 25 15</inkml:trace>
  <inkml:trace contextRef="#ctx0" brushRef="#br0" timeOffset="-19736">16900 8053 0,'0'-25'0,"25"1"0,-25-26 16,0 25-16,0-25 15,-25 25-15,25 0 0,-25 0 16,0 0-16,0 1 16,0 24-16,-24 0 0,-1 0 15,0 0-15,0 24 0,0 1 16,25 0-16,-24 0 15,24 0-15,25 0 0,0 25 16,0-25-16,25 0 16,0 24-16,-1-24 0,26 0 15,25 0-15,-25 25 16,0-25-16,24 0 0,-24 0 16,-25-1-16,0 1 0,0 0 15,-25 0-15,-25-25 0,0 25 16,0 0-16,-25-25 15,-24 0-15,-1 0 0,25 0 16,-50 0-16,51-25 16,-26 25-16</inkml:trace>
  <inkml:trace contextRef="#ctx0" brushRef="#br0" timeOffset="-17313">13140 8800 0,'0'-25'15,"0"1"1,25 24-16,-25 24 31,-25 1-31,25 0 16,0 0 0,0 0-16,0 0 0,-25 0 15,25 0-15,0 25 16,0-1-16,0-24 0,0 25 15,0 25-15,0-25 16,0-1-16,0 1 0,0-25 16,0 25-16,0-25 0,0 0 15,25 0-15,-25 0 16,0-50 0</inkml:trace>
  <inkml:trace contextRef="#ctx0" brushRef="#br0" timeOffset="-16898">12965 9274 0,'-24'0'0,"24"24"47,24-24-47,-24 25 15,25 0 1,-25 0-16,25-25 0,-25 25 16,25 0-16,0 0 15,0-25-15,-25 25 16,25-25-16,0 0 0,0 0 16,0 0-16,0-25 15,-1 25-15,1-25 16,0 0-16,0 25 15,0-25-15,0 25 16,-25-25-16,0 50 31,0 0-15,-25-25 0,25 25-16,-25-25 0,0 25 15,0-25-15,0 25 0,1-25 16,-1 0-16,0 0 15</inkml:trace>
  <inkml:trace contextRef="#ctx0" brushRef="#br0" timeOffset="-16336">15381 8875 0,'0'-25'31,"0"50"32,0 0-48,25 0-15,-25 0 0,0 25 16,25-1-16,-25 1 15,0 0-15,25-25 0,-25 25 16,0 0-16,0-1 0,0 1 16,0-25-16,0 0 15,0 0-15,0 0 16</inkml:trace>
  <inkml:trace contextRef="#ctx0" brushRef="#br0" timeOffset="-15968">15306 9448 0,'0'-25'16,"-25"25"0,25-25-1,25 25-15,0 0 32,0 25-17,0 0 1,0-25-16,0 25 15,0-25-15,0 25 16,-1-25-16,1 0 16,0 0-16,0 0 0,0 0 15,0 0-15,0 0 0,0-25 16,0 25 0,0-25-16,0 25 0,-1 0 15,-24-25-15,25 25 16,-50 25 15,1 0-15,-1-25-16,0 0 15,25 25-15</inkml:trace>
  <inkml:trace contextRef="#ctx0" brushRef="#br0" timeOffset="-15476">19066 8900 0,'0'-25'31,"0"50"0,0 0-15,25 0 0,-25 0-16,0 0 0,25 24 15,-25 1-15,0 0 0,0 25 16,0-25-16,0-1 15,25 1-15,-25 0 0,0 0 16,0-25-16,0 0 0,0-1 16,0 1-16</inkml:trace>
  <inkml:trace contextRef="#ctx0" brushRef="#br0" timeOffset="-15106">18967 9473 0,'0'25'0,"0"0"31,0-1-15,0 1-1,0 0 1,25-25-16,-25 25 0,25-25 15,0 25-15,-1-25 16,1 0-16,0 0 16,0 0-16,0 0 0,0 0 15,0 0-15,0-25 16,0 25-16,0 0 0,-1-25 16,1 25-16,0 0 0,-25-25 15,25 25-15,0 0 16,-50 25-1,0-25 1,0 25-16,0-25 0,1 25 16,-26 0-16,0-25 0</inkml:trace>
  <inkml:trace contextRef="#ctx0" brushRef="#br0" timeOffset="-14314">9977 8775 0,'0'-24'16,"25"24"15,-25 24-16,25 1 1,-25 0-16,0 0 16,25 0-16,-25 0 0,0 25 15,0-25-15,0 25 0,0-26 16,-25 26-16,25-25 16,-25 0-16</inkml:trace>
  <inkml:trace contextRef="#ctx0" brushRef="#br0" timeOffset="-14044">9703 9199 0,'0'25'31,"25"-25"-15,0 0-16,0 25 0,0-25 15,25 25-15,-25-25 16,24 24-16,1-24 0,0 25 16,0-25-16,-25 25 15,25-25-15,-26 0 0</inkml:trace>
  <inkml:trace contextRef="#ctx0" brushRef="#br0" timeOffset="-13906">10351 9298 0,'0'-24'0,"25"24"15,0-25-15,-25 0 16,24 25-16,-48 0 16,-1 0-1,0 25-15,-25 24 0,-25-24 16,1 0-16</inkml:trace>
  <inkml:trace contextRef="#ctx0" brushRef="#br0" timeOffset="30172">6765 3895 0,'0'-25'0,"0"0"0,-25 25 15,25-25-15,0 0 16,25 25-1,0 25 17,-25 0-32,0 25 0,0 0 0,25-1 15,-25 26-15,0 0 16,0-1-16,0 26 0,0 0 16,0-26-16,0 26 15,-25 0-15,25-26 0,0 1 16,0 0-16,0-1 0,-25 1 15,25 0-15,0 0 16,-25-26-16,25 26 0,0-25 16,0 25-16,-25-26 0,25 1 15,0 0-15,0 25 16,0-26-16,0 1 0,0 0 16,0 0-16,0 0 15,25-1-15,-25 1 0,0 0 16,0 0-16,0 0 0,0-25 15,0 24-15,0-24 16,0 0-16,0 25 0,25-25 16,-25 0-16,0 0 15,25-25-15,0 0 16</inkml:trace>
  <inkml:trace contextRef="#ctx0" brushRef="#br0" timeOffset="31079">6914 3770 0,'25'25'47,"0"-25"-47,0 0 15,0 0-15,25 25 0,0-25 16,24 0-16,1 0 16,49 0-16,1 0 0,-1 0 15,26 0-15,24 0 16,1 0-16,-26-25 0,25 25 16,-24 0-16,-1 0 15,-24 0-15,-1 0 0,1 25 16,-26-25-16,-24 0 0,25 0 15,-26 0-15,26 25 16,-25-25-16,-1 0 0,1 0 16,-25 0-16,0 0 0,-1 0 15,-24 0-15,0 0 16,-25 25-16,-25-25 31,0 0-15,25 25-16,-25-25 0,25 25 15,0 0 1,0-1-16,0 26 0,0 0 16,0 0-16,0 0 15,0 24-15,0 1 0,0 0 16,-24-1-16,24 1 0,0 25 16,-25-26-16,25 1 15,0 0-15,0-25 0,0 24 16,0 1-16,0-25 15,0 25-15,0-26 0,0 26 16,0-25-16,0 0 16,-25-25-16,25 24 0,0-24 15,0 0-15,0 0 16,-25-25 0,25-25-1</inkml:trace>
  <inkml:trace contextRef="#ctx0" brushRef="#br0" timeOffset="31790">9778 5488 0,'25'0'31,"0"0"-15,0 0 0,0 0-16,0 0 0,24-24 15,26 24-15,0 0 16,24 0-16,1 0 0,0 0 15,24 0-15,26 0 0,-1 0 16,0 0-16,26 0 16,-26 0-16,50 0 0,-24 0 15,24 0-15,0 0 16,0 0-16,0 0 0,1 0 16,24 0-16,-25 0 0,0 0 15,0 0-15,26 0 16,-26 0-16,0 0 0,0 0 15,0 0-15,-24 0 16,-1 0-16,-25-25 0,26 25 16,-26 0-16,-24 0 0,24-25 15,-24 25-15,-1 0 16,26 0-16,-26 0 0,1-25 16,-1 25-16,1 0 15,-1 0-15,25-25 0,-24 25 16,24 0-16,-24 0 15,24 0-15,-24 0 0,-1 0 16,1 0-16,-1 0 0,1 0 16,-26 0-16,26 0 0,0 0 15,-1 0-15,-24 0 16,24 0-16,-24 0 0,-1 0 16,1 0-16,0 0 15,-1 0-15,1 0 0,-1 0 16,1 0-16,0 0 0,-1 0 15,1 0-15,-1 0 16,26 0-16,-25 25 16,198-25-1,-198 0-15,0 0 0,49 0 16,-74 0-16,-25 0 16,-1-25-16,1 25 15,-25-25-15,25 25 0,-25 0 16,0-25-1,0 25-15,-1 0 16,-24 25 0,25-25-1</inkml:trace>
  <inkml:trace contextRef="#ctx0" brushRef="#br0" timeOffset="32266">21059 3945 0,'0'-25'0,"0"0"15,25 25-15,-25 25 31,24 0-15,-24-1-16,0 1 0,0 25 16,0 0-16,0 25 0,0-1 15,25 1-15,-25 25 16,0-1-16,0 1 0,0-1 16,0-24-16,0 25 15,0-1-15,0-24 0,0-25 16,0 25-16,0-26 0,-25 1 15,25-25-15,0 0 16,0 0-16,0 0 0</inkml:trace>
  <inkml:trace contextRef="#ctx0" brushRef="#br0" timeOffset="32964">21133 4194 0,'0'-25'16,"0"0"-16,0 0 0,0 0 16,25 25-1,0 0-15,0-25 0,0 25 16,25 0-16,0 0 15,-1 0-15,26 25 0,0-25 16,24 0-16,1 0 0,0 25 16,-1-25-16,26 0 15,-1 0-15,-24 0 0,24 25 16,1-25-16,-26 0 16,1 0-16,25 0 0,-51 0 15,1 0-15,0 0 0,-1 0 16,-24 0-16,-25 0 15,25 0-15,-25 0 0,0 0 16,0 0 0,-25 25-16,25 0 15,-25-1 1,0 1-16,0 0 16,24 0-16,-24 0 0,0 0 15,25 25-15,-25-25 16,0 0-16,0 24 0,0 1 15,25 0-15,-25 0 0,0 0 16,0 24-16,0-24 16,0 25-16,0-1 0,0-24 15,0 25-15,0 0 16,-25-1-16,25-24 0,0 25 16,0 0-16,0-1 0,25 1 15,-25 0-15,25-25 16,0 24-16,-25 1 0,25 0 15,0-1-15,-25 1 16,25 0-16,0-25 0,-25 24 16,25-24-16,-1 25 15,1-25-15,-25-1 0,25 1 16,-25-25-16,25 25 0,-25-25 16,0 0-16,0 0 0,-25-25 15,0 0 1</inkml:trace>
  <inkml:trace contextRef="#ctx0" brushRef="#br0" timeOffset="34734">7089 6211 0,'25'0'16,"-1"0"15,1 0-16,25 0-15,-25 0 16,124 0 0,-74 0-16,25 0 0,24 0 15,1 0-15,24-25 0,1 25 16,173 0 0,-148 0-16,-1 0 0,0 0 15,1 0-15,24 0 16,-25-25-16,25 25 0,1 0 15,-1 0-15,0 0 0,25 0 16,-25 0-16,1 0 16,-1 25-16,25-25 0,-25 0 15,25 25-15,0-25 16,-24 0-16,24 0 0,-25 0 16,0 0-16,0 0 0,1 0 15,-1 0-15,-25 0 16,25 0-16,0 0 0,-24 0 15,24 0-15,-25 0 0,1 0 16,-1 0-16,-25 0 16,26 0-16,-26 0 0,0 0 15,26 0-15,-26 0 16,26 0-16,-26 0 0,25 0 16,1 0-16,-26 24 15,25-24-15,-24 0 0,24 0 16,0 0-16,-24 0 0,24 0 15,0 0-15,-24 0 16,24 0-16,-24 0 0,-1 0 16,0 0-16,26 0 0,-51 0 15,26 0-15,-1 0 16,-25 0-16,26 0 0,-26 0 16,1 0-16,-1-24 15,-24 24-15,25 0 0,-26 0 16,26 0-16,-26 0 0,26 0 15,-26 0-15,26 0 16,-25 0-16,-1 24 0,1-24 16,-26 0-16,26 0 15,-25 25-15,24-25 0,-24 0 16,0 25-16,-1-25 0,1 0 16,0 0-16,0 0 15,-26 0-15,26-25 0,0 25 16,-25 0-16,-1 0 15,26 0-15,-25 0 0,0 0 16,24 0-16,-24 0 0,0 0 16,25 25-16,-25-25 15,24 0-15,-24 0 0,0 0 16,25 0-16,-26 0 16,1 0-16,0 0 0,0 0 15,0 0-15,-1 0 16,1 0-16,0 0 0,0 0 15,0 0-15,-1 0 0,-24 0 16,0 0-16,25 0 0,-25 25 16,0-25-16,0 0 15,0 0-15,0 0 16,-1 0-16,1 0 16,-50 0 30</inkml:trace>
  <inkml:trace contextRef="#ctx0" brushRef="#br0" timeOffset="35868">14883 5563 0,'0'25'47,"0"0"-32,0 0-15,0 0 16,0 0-16,0 24 0,25-24 15,-25 25-15,0 0 16,0 0-16,25-25 0,-25 24 16,0-24-16,0 0 0,0 0 15,0 0-15,0 0 16,25-25 15,-25-25-31,0 0 0,0 0 16,0-25-16,0 26 15,0-101-15,0 75 16,0 0-16,25 1 0,-25-1 16,0 0-16,0 25 0,24 0 15,-24 0-15,25 25 16,0-25-16,25 25 0,-25 0 16,25 0-16,0 25 15,-1-25-15,1 25 0,-25 0 16,0 0-16,0 0 0,0 0 15,-25 0-15,0 0 16,-25 0-16,0 24 0,-25-24 16,25 0-16,-25 0 15,1 0-15,-1-25 0,0 25 16,25-25-16,0 25 16,0-25-16,0 0 15,50 0-15,0 0 16,0 0-16,0 0 15,25 0-15,0 0 0,-25 0 16,24 0-16,1 0 0,0 25 16,-25 0-16,0-25 15,0 24-15,-25 26 16,0-25-16,-25 0 16,-25 0-16,25 0 0,-25 0 15,0-25-15,1 0 0,-1 25 16,0-25-16,25 0 15,0-25-15,0 25 0,0-25 16</inkml:trace>
  <inkml:trace contextRef="#ctx0" brushRef="#br0" timeOffset="36349">15755 5663 0,'24'0'15,"1"25"-15,-50-25 32,25 25-32,-24-25 0,24 24 15,-25 1 1,25 0-16,-25 0 0,25 25 0,0-25 16,-25 0-16,25 25 0,0-26 15,0 1-15,0 0 16,0 0-16,0 0 0,0 0 15,0-50 17,0 0-17,0 0 1,0 0-16,25-24 0,-25 24 16,25-25-16,-25 0 15,25 0-15,-1 0 0,-24 1 16,25 24-16,25 0 0,-25 0 15,0 25-15,0 0 16,0 0-16,0 0 0,0 25 16,-1 25-16,1-25 15,0 24-15,-25 1 16,25 0-16,0 0 0,-25 0 0,25-1 16,-25-24-16,0 0 15,25 25-15,-25-25 0,0 0 16,-25-25-16</inkml:trace>
  <inkml:trace contextRef="#ctx0" brushRef="#br0" timeOffset="36517">15779 5962 0,'-24'-25'16,"24"0"-1,24 25-15,1 0 16,25 0-16,-25 0 15,25-25-15,-25 25 0,49 0 16,-24 0-16,0 0 16,0 0-16,25 0 0</inkml:trace>
  <inkml:trace contextRef="#ctx0" brushRef="#br0" timeOffset="36855">16751 5713 0,'24'-25'15,"-24"0"-15,0 0 0,25 25 16,-25-25-16,0 0 16,0 0-1,-25 25-15,1 0 0,24 25 16,-25-25-16,0 25 16,0 0-16,0-25 0,25 25 15,-25 0-15,25 0 16,-25-1-16,25 1 0,0 0 15,0 0-15,25-25 0,0 25 16,0 0-16,0 25 16,0-25-16,0 0 0,-1-1 15,1 1-15,0 0 0,0 0 16,-25 0-16,0 0 16,-25 0-16,0-25 0,-24 25 15,-26-25-15,0 0 16,0 0-16,1 0 0,-26 0 15</inkml:trace>
  <inkml:trace contextRef="#ctx0" brushRef="#br0" timeOffset="112799">10575 3347 0,'0'-25'15,"0"0"17,25 25 46,-25 25-78,0 0 15,25 0-15,-25 0 0,0 0 16,25 24-16,-25 1 16,0 0-16,25 25 0,-25-26 15,0 1-15,0 25 16,0 0-16,24-25 0,-24 24 15,0-24-15,0 25 0,0-25 16,0 24-16,0-24 16,0 25-16,0-25 0,0-1 15,0 1-15,0-25 0,0 25 16,0 0-16,0-25 16,0 24-16,0-24 0,0 0 15,0 25 1,0-25-16,25 0 0,-25 0 15,0 0 1,0-1 0,0-48 15</inkml:trace>
  <inkml:trace contextRef="#ctx0" brushRef="#br0" timeOffset="113270">10749 4891 0,'-25'0'0,"50"0"63,0 0-63,0 0 15,0 0 1,0 0-16,25 0 0,-1 0 16,1 0-16,25 0 15,25 0-15,-1 0 0,26 0 16,-1 0-16,26 0 0,24 0 15,0 25-15,1-25 16,-26 0-16,25 0 0,1 0 16,-26 0-16,25 25 15,-49-25-15,24 0 0,-24 0 16,24 0-16,-24 0 16,-26 0-16,26 0 0,-26 0 15,1 0-15,-25 0 0,-26 0 16,26 0-16,-50 0 15,0 0-15,0 0 0,-25-25 16,-25 25-16,-25 0 16,0 0-16</inkml:trace>
  <inkml:trace contextRef="#ctx0" brushRef="#br0" timeOffset="114660">10525 3247 0,'25'0'16,"0"-25"-16,0 25 16,0 0-1,0 0-15,0 0 16,-1 0-16,1 0 16,25 0-16,-25 0 15,50 0-15,-1 0 0,26 0 16,0 0-16,49 0 0,0 25 15,1-25-15,49 0 16,-25 0-16,26 0 0,-26 0 16,0 0-16,1 0 15,-26 0-15,0 0 0,1 0 16,-26 0-16,1-25 16,-1 25-16,1 0 0,-1 0 15,1 0-15,-1 0 0,-24 0 16,24 0-16,-49 25 15,0-25-15,-25 0 0,0 0 16,-26 0-16,1 0 16,-50 0 15,25-25-15,0 50 46,0 0-46,0 0-1,0 0-15,0 0 16,0 0-16,0 25 16,0-26-16,0 26 0,0 50 15,25-50 1,-25-1-16,0 26 0,0-25 15,25 0-15,-25 0 0,0 24 16,0-24-16,0 0 16,25 25-16,-25-26 0,0 1 15,25 0-15,-25-25 16,0 25-16,25 0 0,-25-26 16,25 26-16,-25-25 15,25 0-15,-25 25 0,0-25 16,25 0-16,-25 0 0,0-1 15,0 1-15,25 0 16,-25 0-16,0 0 16,0 0-16,0 0 15,-25 0-15,25 0 16,-25-25 0,25 25-16,0-1 62,-25-24 16,0-24-62,0 24-16,0 0 15,0 0-15,-25 0 16,1 0-16,-1 0 0,-25 0 16,-25 0-16,26-25 15,-26 25-15,1 0 0</inkml:trace>
  <inkml:trace contextRef="#ctx0" brushRef="#br0" timeOffset="115432">11322 3870 0,'25'0'16,"0"-25"-16,0 25 16,0 0 15,-25 25-31,24 0 15,-24 0-15,25 24 16,-25 1-16,25 0 0,-25 0 16,25 0-16,-25-1 0,25 1 15,-25 0-15,25 0 16,-25-25-16,0 0 0,-25 0 16</inkml:trace>
  <inkml:trace contextRef="#ctx0" brushRef="#br0" timeOffset="115846">10924 3969 0,'0'-24'0,"-25"-1"15,0 0-15,25 0 0,0 0 16,0 0-16,0 0 0,25 0 15,0 0 1,24 0-16,1 25 0,0-25 16,0 25-16,24 0 15,1 0-15,25 0 0,-1 25 16,76 25 0,-101-25-16,1 25 0,-25 0 15,0 0-15,-25-1 0,0 1 16,-25 0-16,0 0 15,-25 0-15,-25-1 0,25 1 16,-50-25-16,25 25 0,-24-25 16,-1 0-16,0 0 15,25-25-15,-24 24 0,24-24 16,0 0-16,0 0 16,25 0-16,1-24 0,-1-1 15,25 0-15,0 0 16,0 0-16,0 0 0</inkml:trace>
  <inkml:trace contextRef="#ctx0" brushRef="#br0" timeOffset="116325">11945 4218 0,'24'0'31,"1"0"-31,0-24 0,0 24 16,0 0-16,25 0 15,-25 0-15,25 0 0,-26 0 16,26 0-16,-25 0 0,0 0 15,25-25-15,-25 25 0,0-25 16,-25 0 0,0 0-1,-25 0-15,25 0 0,-25 0 16,0 0-16,0 0 0,0 1 16,0-1-16,0 0 15,0 25-15,1 0 16,24 25-16,-25-25 0,0 25 15,25 24-15,0-24 16,0 25-16,0 0 0,0 0 16,0-1-16,0 1 15,25-25-15,0 25 0,-1 0 16,1-25-16,0 0 0,25-25 16,-25 24-16,25-24 15,-25 0-15</inkml:trace>
  <inkml:trace contextRef="#ctx0" brushRef="#br0" timeOffset="116716">12567 3969 0,'0'-24'16,"-25"24"-16,25-25 0,-25 25 15,25 25 1,25-25-1,0 24-15,-25 1 0,25 0 16,0 0-16,0 25 0,0-25 16,0 25-16,-25-1 15,24-24-15,1 25 0,0-25 16,-25 25-16,25-25 16,-25 0-16,25-25 0,-25 25 15,25-25 1,-25-25-16,25 25 15,-25-25-15,0 0 0,25-25 16,0 0-16,-25 0 16,25 1-16,-25-1 0,24 0 15,1 0-15,-25 25 16,25-24-16,-25 24 16,25 25-16,-25 25 15,0-1 1</inkml:trace>
  <inkml:trace contextRef="#ctx0" brushRef="#br0" timeOffset="117622">12218 184 0,'25'0'15,"25"-25"1,-50 1-16,25 24 0,-25-25 16,0 0-16,0 0 0,0 0 15,-25 0 1,0 25-16,0 0 15,0 0-15,-24 0 0,-1 0 16,25 25-16,-25 0 16,0 0-16,25 25 0,1-26 15,-1 26-15,0 0 0,25 0 16,0 25-16,25-26 16,0 1-16,-1-25 0,26 25 15,25-25-15,-25 0 16,24 0-16,1-1 0,75-24 15,-76 0-15,1-24 16,-25-1-16,0 0 16,-1 0-16,-24-25 0,0 0 15,0 0-15,-25 1 16,0-1-16,-25 0 0,0 0 16,0 25-16,-24-24 0,24 24 15,-25 25-15,25-25 16,0 25-16,-25 0 0,25 25 15,0-25-15,1 25 16,-1-1-16</inkml:trace>
  <inkml:trace contextRef="#ctx0" brushRef="#br0" timeOffset="118328">12169 807 0,'0'-25'0,"-25"25"0,25-25 16,0 0-1,0 0-15,-25 50 47,25 0-47,-25 25 0,0-25 16,0 25-16,0-1 15,0 1-15,0 0 0,1 0 16,-1 0-16,0-26 0,0 26 16,25 0-16,-25-25 15,25 0-15,0 0 0,0 0 16,0 0-16,25-25 15,-25 25-15,25-25 0,0 0 16,0 0-16,-1 0 0,26-25 16,0 25-16,0 0 15,0 0-15,-1-25 0,1 25 16,25 0-16,-25 0 16,24 0-16,-24 0 0,25 0 15,-25 0-15,0 0 16,-1 0-16,1 25 0,0-25 15,-25 0-15,0 0 0,0 0 16,0 0 0,-25-25-1,-25 25 1,25-25-16,-25 0 0,25 0 16,-25 0-16,0 0 0,0-25 15,0 1-15,0-1 16,0 0-16,0 0 0,1 0 15,-1 1-15,0-1 0,0 0 16,25 25-16,-25-25 16,25 25-16,-25 25 0,25-25 15,-25 25 1,25 25 0,0 0-1</inkml:trace>
  <inkml:trace contextRef="#ctx0" brushRef="#br0" timeOffset="119349">12293 1654 0,'25'0'0,"-25"-25"16,25 25 0,-25-25-16,0 50 46,25 0-30,-25-1-16,0 1 16,0 0-16,25 25 15,-25-25-15,0 25 0,25 0 16,-25-1-16,0 26 0,25-25 16,-25 0-16,0 24 15,24 1-15,-24-25 0,0 25 16,0-26-16,0 26 0,0-25 15,25 0-15,-25 0 16,0-1-16,0 1 0,0 0 16,0 0-16,0-25 15,0 0-15,0-1 0,0 1 16,0 0-16,0 0 16,0-50 15,0 0-31</inkml:trace>
  <inkml:trace contextRef="#ctx0" brushRef="#br0" timeOffset="119577">12218 2774 0,'-24'25'16,"24"0"-1,0 0 1,24-25-16,1 25 0,0-25 16,0 25-16,25-25 15,-25 25-15,25-25 0,-25 24 16,24-24-16,-24 25 0,0-25 16,0 0-16,0 0 15</inkml:trace>
  <inkml:trace contextRef="#ctx0" brushRef="#br0" timeOffset="119780">12741 2824 0,'0'-25'0,"25"25"15,0-25-15,-25 0 16,25 25-16,-25 25 31,0 0-31,-25 0 16,0 0-16,0 0 15,0 0-15,1 0 0,-1-1 16,0 1-16,-25 0 16,25 0-16,-25 0 15,0 0-15</inkml:trace>
  <inkml:trace contextRef="#ctx0" brushRef="#br0" timeOffset="120727">13439 4443 0,'-25'-25'0,"25"0"16,0 0 0,25 25-1,0 0 16,-25 25-31,24 0 16,-24 0-16,0-1 16,25 1-16,-25 25 0,0 0 15,0-25-15,25 25 0,-25-1 16,0 1-16,0-25 16,0 25-16,0-25 15,0 0-15,0 0 0,0 0 16</inkml:trace>
  <inkml:trace contextRef="#ctx0" brushRef="#br0" timeOffset="121140">13389 4443 0,'0'-25'47,"0"50"-32,25-25 1,-25 24-16,0 1 0,0 0 16,0 0-16,-25 0 15,0 0-15,0 0 16,0 0-16,0 0 0,-25 0 15,26-25-15,-1 24 16,0-24-16,0 0 0,25 25 16,25-25 15,0 0-31,0 0 16,24 0-16,-24 25 15,25-25-15,-25 0 0,25 25 16,-25-25-16,24 0 0,-24 25 15,0-25-15,0 0 16,0 0 0</inkml:trace>
  <inkml:trace contextRef="#ctx0" brushRef="#br0" timeOffset="121798">13862 4443 0,'0'-25'15,"0"0"1,0 50 15,0 0-15,-25-25-16,25 24 0,-25 1 15,0 25-15,0-25 16,25 25-16,-25-25 0,25 25 16,-24-26-16,24 1 0,0 0 15,0 25-15,24-50 16,-24 25-16,25-25 0,0 25 16,0-25-16,0 0 0,0 0 15,0-25-15,0 25 16,-25-25-16,25 0 0,0 25 15,-25-25-15,0 0 16,0 0-16,0 1 16,0-1-16,0 0 0,0 0 15,0 0 1,24 25 15,1 0-31,0 0 16,0 25-16,0 0 15,0 0 1,-25 0-16,0-1 0,0 1 16,0 0-1,0 0-15,-25-25 16</inkml:trace>
  <inkml:trace contextRef="#ctx0" brushRef="#br0" timeOffset="122469">14235 4492 0,'0'-25'16,"0"50"15,0 0-15,0 0-16,0 0 15,0 0-15,25 25 16,-25-25-16,0 0 0,0-1 16,25-24-16,-25 25 15,0 0-15,0 0 16,-25-50 15,25 0-31,0-24 16,-25-1-1,25 0-15,0 25 16,0-25-16,0 25 16,0 0-16,0 1 0,0-1 15,25 0-15,-25 0 0,25 25 16,0 0 0,0 0-16,0 0 15,0 25 1,25-25-16,-25 25 0,0 0 15,-1-25-15,-24 24 16,25 1-16,-25 0 16,-25-25-16,25 25 15,-24-25-15,-1 25 16,0-25-16,0 25 16,0-25-16,50 0 46,0 25-46,0-25 16,0 0 0,-1 25-16,1 0 15,0-25-15,0 25 0,0-25 16,-25 24-16,0 1 0,0 0 16,-50 0-1,25 0-15,-49-25 0,-1 0 16,-25 0-16</inkml:trace>
  <inkml:trace contextRef="#ctx0" brushRef="#br0" timeOffset="125253">15107 3397 0,'0'-25'0,"0"0"31,25 25 32,-25 25-47,0 0-1,0 0 1,0-1-16,0 26 0,0-25 15,0 25-15,0-25 16,0 25-16,25 24 0,-25-24 16,0 25-16,25-25 15,-25 24-15,25 76 16,0-75-16,-25-26 0,0 26 16,0-25-16,24 25 15,-24-26-15,0 1 0,0 0 16,0-25-16,-24 25 15,24-25-15,-25 24 0,25-24 16,0 0-16,0 0 0,0 0 16,0 0-1,25-25 1,-25 25-16,24-25 16,1 0 93,-25-25-109,25 25 0,0 0 16,0-25-16,0 25 15,0 0-15,0 0 16,25 0-16,-26 0 0,51-25 15,-25 25-15,25 0 0,-1 0 16,26 0-16,25 0 16,-1 0-16,1 0 0,-1 0 15,25 0-15,1 0 0,24 0 16,-24 0-16,24 25 16,-25-25-16,26 0 0,-26 25 15,0-25-15,1 0 16,-1 0-16,-24 25 0,-1-25 15,1 0-15,-1 0 16,-24 25-16,0-25 0,-1 0 16,-24 0-16,24 0 0,-24 25 15,0-25-15,0 0 16,-1 0-16,1 0 0,-25 0 16,25 0-16,-26 0 0,-24 0 15,0 0-15,0 0 16,-25-25-1,-25 25-15,0 0 16,-25-25-16,1 25 0</inkml:trace>
  <inkml:trace contextRef="#ctx0" brushRef="#br0" timeOffset="126777">15331 3297 0,'-25'0'0,"0"-25"32,0 25-17,1 0 1,-1 0 0,25 25-1,-25-25-15,0 0 16,50 0 15,0 0-15,0 0-1,-1-25-15,1 25 16,0 0-16,0 0 0,25-25 16,0 25-16,24 0 0,26 0 15,0 0-15,24 0 16,1 0-16,49 0 0,-25 0 15,51 0-15,-26 0 16,25 0-16,-24 0 0,24 0 16,-25 0-16,25 0 0,0 0 15,1 25-15,-1-25 16,0 0-16,0 0 0,1 25 16,-26-25-16,0 0 15,-24 0-15,-1 0 0,-49 0 16,-1 0-16,1-25 0,-50 25 15,-1 0-15,1 0 16,-25-25-16,0 25 0,0 0 16,0-25-1,0 25 1,0 0 0,-50 25 15,25 0-16,-25-25 1,25 25 0,0 0-16,0 0 31,0 0-31,0 0 16,0 0-16,0-1 0,0 1 15,0 0-15,-25 0 0,25 25 16,0-25-16,0 25 15,0-1-15,0-24 0,0 25 16,0 0-16,0-25 16,0 25-16,0 0 0,0-1 15,0 1-15,0 0 0,0 0 16,0 0-16,0-1 16,0 1-16,0 0 0,25 0 15,-25 0-15,0-26 16,0 26-16,0-25 0,0 25 15,0-25-15,0 0 0,0 0 16,25 0-16,-25-1 16,0 1-16,0 0 0,0 0 15,0 0 1,0 0-16,0 0 16,0 0-1,0 0 1,0 0 31,-25-25 15,-25 0-62,25 0 16,-25 0-16,-24-25 0,-26 25 15,0-25-15,-24 0 16,-1 25-16,-24-25 0,0 25 16,-26-25-16,26 25 0,24-25 15</inkml:trace>
  <inkml:trace contextRef="#ctx0" brushRef="#br0" timeOffset="127351">15705 3820 0,'0'-25'15,"0"0"-15,25 0 16,-25 0 0,0 50-1,0 0 1,0 0-16,0 0 0,0 25 16,25 0-16,-25-1 0,0 1 15,24 0-15,-24 0 16,25 0-16,-25-1 0,0 1 15</inkml:trace>
  <inkml:trace contextRef="#ctx0" brushRef="#br0" timeOffset="127689">15530 4019 0,'-25'-50'0,"1"1"15,-1 24-15,25-25 16,-25 0-16,25 25 0,25-25 16,-25 25-16,49 1 0,-24-1 15,25 25-15,-25-25 16,50 25-16,-25 0 0,24 25 16,-24-25-16,25 25 15,0 24-15,-1-24 0,-24 25 16,0 0-16,0 0 15,-25 0-15,-1-1 0,-24 1 16,-24-25-16,-1 25 0,-25 0 16,0-25-16,-25-1 15,1 1-15,-1-25 0,0 25 16,1-25-16,-1 0 0,25-25 16,0 25-16</inkml:trace>
  <inkml:trace contextRef="#ctx0" brushRef="#br0" timeOffset="128119">16327 3969 0,'25'0'16,"0"0"-16,0 0 0,0 0 15,0 0-15,0 0 0,24 0 16,-24 0-16,0 0 16,0 0-16,25 0 0,-25 0 15,0 0-15,0 0 0,0 0 16,-1 0-16,1 0 16,-25-24-16,0-1 15,0 0 1,-25 25-16,1-25 15,-1 25-15,0-25 0,0 0 16,0 25-16,0 0 16,-25-25-16,25 25 0,0 0 15,1 25-15,-1 0 16,25 0-16,-25 0 0,25 0 16,25 0-16,-25 24 0,25-24 15,24 25-15,-24-25 16,25 0-16,0 0 0,0 0 15,-1-25-15,1 25 16,-25-25-16</inkml:trace>
  <inkml:trace contextRef="#ctx0" brushRef="#br0" timeOffset="128445">16900 3895 0,'-25'-25'0,"0"25"16,25-25-16,0 0 15,0 50 1,25 0 0,0 0-16,0 0 0,-25 0 15,25-1-15,0 1 16,0 0-16,0 0 0,-1 0 16,-24 0-16,25-25 15,0 25-15,0-25 16,0-25-1,-25 0-15,0 0 0,0 0 16,0 0-16,0 0 0,0-24 16,0 24-16,0 0 15,0 0-15,0 0 0,0 0 16</inkml:trace>
  <inkml:trace contextRef="#ctx0" brushRef="#br0" timeOffset="128885">17722 3870 0,'25'0'16,"0"-25"-16,-25 0 15,24 25-15,-24-25 0,0 0 16,0 0-16,-24 0 16,-1 25-16,0-25 15,0 25-15,-25 0 0,25 0 16,0 25-16,-25 0 16,26-25-16,24 25 0,-25 0 15,25 0-15,0 0 16,25 0-16,-1 0 15,1 0-15,25 0 0,-25-1 16,25 26-16,-25-25 16,0 0-16,24 0 0,-49 0 15,25 0-15,-25 0 16,-25-25-16,25 25 16,-24-25-16,-26 0 0,25 0 15,-25 0-15,0-25 16,0 25-16,1 0 0,24-25 15,0 0-15,0 0 16,25 0-16,0 0 0,0 0 16</inkml:trace>
  <inkml:trace contextRef="#ctx0" brushRef="#br0" timeOffset="129371">17921 3720 0,'0'-25'15,"0"1"1,0 48 15,0 1-31,25-25 0,-25 50 16,0-25-16,25 25 0,-25 0 16,25 0-16,-25-1 15,0 26-15,0 0 0,25-25 16,-25 24-16,0 1 0,24-25 15,-24 0-15,25-1 16,-25-24-16,0 0 0,25-25 16,-25-25-1,0 0 1,0-24-16,-25-1 0,25 0 16,-25-25-16,25 25 15,-24-24-15,24 24 0,0-25 16,24 25-16,-24 1 15,25 24-15,0 0 0,0 25 16,0-25-16,0 25 0,0 0 16,0 25-16,0-25 15,0 25-15,0 0 0,-1 0 16,-24-1-16,0 1 16,-24 0-16,24 0 0,-25-25 15,-25 25-15,25-25 0,0 25 16,0-25-16,0 0 15,0 0-15,25-25 0</inkml:trace>
  <inkml:trace contextRef="#ctx0" brushRef="#br0" timeOffset="129790">18643 3870 0,'25'0'0,"0"0"0,0-25 15,0 25-15,-25-25 0,0 0 16,-25 25 0,0-25-16,0 25 0,0 0 15,0 0-15,0 0 16,0 0-16,1 25 16,-1 0-16,0 0 15,25 0-15,0 0 16,0 0-16,0 0 15,0-1-15,25-24 16,-25 25-16,25-25 0,-1 0 16,1 0-16,0 0 15,0 0-15,-25-25 16,25 25-16,0-24 0,0 24 16,-25-25-16,25 25 15,-25-25-15,0 50 47,0 24-47,0 1 16,25-25-1,-25 0-15,0 0 16</inkml:trace>
  <inkml:trace contextRef="#ctx0" brushRef="#br0" timeOffset="130011">19116 3845 0,'0'-25'16,"-25"0"-16,25 0 15,-25 25-15,1-25 0,-1 0 16,0 25-16,25 25 16,-25-25-16,25 25 15,-25 0-15,25 0 0,-25 0 16,25 0-16,0 25 15,0-25-15,0-1 0,25 1 16,0 0-16,25 0 16</inkml:trace>
  <inkml:trace contextRef="#ctx0" brushRef="#br0" timeOffset="130420">19266 3895 0,'0'-25'16,"-25"25"-1,0 0-15,0 0 16,50 0 15,0 25-15,0-25 0,0 0-16,-1 0 0,1 0 15,0 0 1,0 0-16,0-25 15,0 25-15,-25-25 16,0 0 0,0 0-16,-25 25 15,0-25-15,0 25 0,0 0 16,0 0-16,1 0 16,-1 0-16,0 0 0,25 25 15,-25 0-15,25 0 16,0 0-16,0 0 0,0 25 15,25-26-15,0 26 16,0-25-16,-1 0 0,1 0 16,0 0-16,25-25 15,-25 0-15,0 0 0,0 0 16,0-25-16</inkml:trace>
  <inkml:trace contextRef="#ctx0" brushRef="#br0" timeOffset="133838">20237 3247 0,'0'-25'0,"25"25"16,0 0 15,-25-25-31,25 25 16,-25-24-16,24 24 15,-24-25 1,25 25 0,0 0-1,-25-25-15,25 25 0,0 0 16,25-25-16,0 25 16,24-25-16,1 0 0,25 25 15,-1-25-15,26 0 0,-1 25 16,1-25-16,24 0 15,-24 1-15,-1 24 0,1-25 16,-26 0-16,1 25 16,-25-25-16,-1 25 0,-24-25 15,-25 25-15,0 0 0,-25-25 16,-25 25 0,0 0-16,0 0 0,0-25 15,1 25-15,-1 0 0,0 0 16</inkml:trace>
  <inkml:trace contextRef="#ctx0" brushRef="#br0" timeOffset="134169">21955 2600 0,'-25'0'15,"50"0"48,0 25-63,0-25 0,0 0 16,25 25-16,-25-25 15,24 25-15,-24-1 0,25 1 16,-25-25-16,0 50 0,0-25 15,0 0-15,-25 0 16,0 0-16,-25 25 0,25-26 16,-50 1-16,25 0 0,0 0 15,-25-25-15,1 25 16,24-25-16</inkml:trace>
  <inkml:trace contextRef="#ctx0" brushRef="#br0" timeOffset="135422">22951 2276 0,'0'-25'16,"0"0"-1,25 25 48,-25 25-48,0 0-15,25 0 0,0 25 16,-25-25-16,25 24 0,0 1 16,0 0-16,-1 0 15,1 0-15,0-25 0,-25 24 16,25-24-16,-25 0 15,25 0-15,-25 0 16,25-25-16,0 0 31,0-25-31,-25 0 16,25 0-16,0-24 0,-25-1 16,25-25-16,-1 25 0,-24-25 15,25 1-15,0-1 0,-25 25 16,0 0-16,25 1 15,-25 24-15,0 0 16,0 50 0,0 0-1,0 0-15,0-1 16,0 1-16</inkml:trace>
  <inkml:trace contextRef="#ctx0" brushRef="#br0" timeOffset="135795">23698 2351 0,'25'0'15,"0"0"1,-25-25 0,0 50 15,0 0-31,0 0 15,0-1-15,0 26 16,0-25-16,0 0 0,25 25 16,-25-25-16,0 0 0,25 0 15,-25 0-15,25-25 16</inkml:trace>
  <inkml:trace contextRef="#ctx0" brushRef="#br0" timeOffset="135956">23798 2027 0,'0'-25'0,"-25"25"0,25 25 32,25 0-17,-25 0-15,25 0 0</inkml:trace>
  <inkml:trace contextRef="#ctx0" brushRef="#br0" timeOffset="136336">23997 2326 0,'25'0'47,"0"0"-32,0 0-15,0 25 16,0 0-16,-25 0 16,24-1-16,1 1 0,-25 0 15,25 0-15,-25 0 0,0 0 16,-25 0 0,0-25-16,25 25 15,-24-25-15,-1-25 16,25 0-1,0 0-15,0 0 0,25 0 16,-25-25-16,24 26 16,26-26-16,-25 25 0,0 0 15,0 0-15,25 0 0,-25 0 16,0 25 0</inkml:trace>
  <inkml:trace contextRef="#ctx0" brushRef="#br0" timeOffset="136737">24445 1977 0,'25'0'15,"-25"-25"-15,25 0 16,-25 1-1,25 24 1,-25 24-16,0 1 16,0 25-1,25-25-15,-25 0 0,0 25 16,25 0-16,-25-1 0,25 1 16,-25 25-16,0-25 15,25-25-15,-25 24 0,0 1 16,25-25-16,-25 0 15,0 0-15</inkml:trace>
  <inkml:trace contextRef="#ctx0" brushRef="#br0" timeOffset="137253">24495 2201 0,'0'-25'0,"25"25"32,-25-24-32,25 24 0,0 0 15,0 0-15,25 0 16,-26-25-16,1 25 0,25 0 16,-25 0-16,0 0 0,0-25 15,0 25-15,0-25 31,-25 50 16,0 0-47,0 0 16,0-1-16,0 26 16,0-25-16,25 0 0,-25 25 15,24-25-15,-24 0 16,0 0-16,25-1 15,0-24-15,0 0 0,0 0 16,0 0-16,0-24 16,0-1-16,25 0 0,-26-25 15,1 25-15,0-25 16,-25 25-16,0-24 0,0 24 16,0 0-16,0 0 0,-25 0 15,0 0-15,1 25 16,-1 0-16,0 0 15,25 25-15,-25-25 16,25 25-16</inkml:trace>
  <inkml:trace contextRef="#ctx0" brushRef="#br0" timeOffset="137956">25616 2127 0,'0'-25'16,"0"0"-16,0 0 15,-25 0-15,25 0 16,-25 25-16,25-25 0,-25 25 16,0 0-1,0 0-15,0 25 16,0 0-16,0 0 15,1 0-15,-1 25 0,0-25 16,0-1-16,25 1 0,0 0 16,0 0-16,0 0 15,25 0-15,0-25 16,0 0 0,-1 0-16,1 0 0,0-25 15,0 25-15,0-25 0,0 0 16,0 0-16,0 0 15,-25 1-15,25-1 16,-25 0-16,0 50 31,0 0-15,0-1-16,0 1 16,0 0-16,0 0 0,25 0 15,-1 0-15,1-25 16,0 0-16,0 0 15,0 0-15,25 0 0,-25-25 16,0 0-16,25 0 16,-26 0-16,1-24 0,0-1 15,-25 0-15,25 0 0,-25-25 16,0 26-16,0-51 16,-25 50-16,0-24 0,25-1 15,-25 25-15,25 25 16,-24-25-16,-1 50 0,0 25 15,25 0 1,-25 25-16,25 0 0,0 0 16,-25 24-16,25-24 0,0 25 15,25-1-15,-25 1 16,25 0-16,0-25 0,0-1 16,-1 26-16,1-50 15,0 25-15,0-25 0</inkml:trace>
  <inkml:trace contextRef="#ctx0" brushRef="#br0" timeOffset="138843">24196 3397 0,'0'-25'0,"25"25"15,-25-25-15,25 0 0,-25 0 16,25 0-16,-25 0 15,25 25-15,-25-25 0,25 25 16,-25 25 0,0 0-1,25 0-15,-25 0 0,0 0 16,0 0-16,0 0 16,0 0-16,0-1 0,0 1 15,0 0 1,0-50 15,0 0-15,0 1-16,25-26 0,-25 0 15,24 0-15,1 0 0,0 1 16,0-1-16,-25 0 16,50-50-1,-25 75-15,0 25 16,-25 25-1,0 0-15,0 0 16,0 25-16,0-25 0,0 0 16,0 25-16,0-26 0,-25 1 15,25 0 1,25-25 0,0-25-1,-25 0-15,25 1 16,24-1-16,-24-25 0,0 25 15,0-25-15,25 25 16,-25 0-16,0 0 0,0 25 16,0 0-16,-1 0 15,-24 25-15,25 0 0,-25 0 16,0 0-16,0 25 0,0-25 16,0 25-16,0-26 15,0 26-15,0-25 0,0 0 16</inkml:trace>
  <inkml:trace contextRef="#ctx0" brushRef="#br0" timeOffset="139269">25143 3148 0,'0'-25'0,"24"25"0,-24-25 15,25 25 1,-25-25-16,0 0 15,0 0 1,-25 25-16,1 0 16,-1 0-1,0 25-15,0-25 16,25 25-16,-25 0 16,0 0-16,0 0 15,25 0-15,-25-1 0,25 1 16,25 0-1,0-25 1,0 0-16,0 0 0,0 0 16,0 0-16,0 0 0,-1-25 15,1 25-15,0-25 0,0 25 16,-25-24-16,25-1 16,-25 50 30,0-1-30,0 1 0</inkml:trace>
  <inkml:trace contextRef="#ctx0" brushRef="#br0" timeOffset="140059">25541 3123 0,'0'-25'15,"25"25"-15,-25-25 16,0 0-16,0 0 0,-25 0 16,0 25-1,0 0 1,0 25-16,25 0 16,-25 0-1,25 0-15,0 0 0,0 0 16,0 0-16,25-25 0,-25 24 15,25-24-15,0 25 16,0-25-16,0 0 0,0 0 16,0 0-16,0 0 0,-1-25 15,1 1-15,0-1 16,-25 0-16,25 0 0,-25 0 16,0-25-16,25 25 15,-25-25-15,0 1 0,0 24 16,0-25-16,0 25 0,0 0 15,0 50 1,0 0 0,0 0-1,0 0-15,0 25 0,0-1 16,0-24-16,0 25 0,0-25 16,0 0-16,0 25 15,0-25-15,25-25 0,-25 24 16,0 1-16,25-25 15,0-25 1,0 25-16,0-24 0,0 24 16,-1-25-16,1 0 15,0 0-15,25 0 0,0 0 16,-25 0 0,0 25-16,0 0 0,-1 25 15,-24 0 1,25-25-16,-25 25 15,0 0-15,25-25 16,-25 25-16,25-25 16,0 0-1,-25-25-15,25 25 0,0-25 16,-25 0 0,25 25-16,-25-25 0,25 0 15,-25 0 1,0 50 15,25 0-15,-25 0-16,0 0 0,0 0 15,24 0 1,-24 0-16,25-25 16</inkml:trace>
  <inkml:trace contextRef="#ctx0" brushRef="#br0" timeOffset="140205">26437 2749 0,'-24'-25'0,"24"0"16,-25 25-16,25-24 0</inkml:trace>
  <inkml:trace contextRef="#ctx0" brushRef="#br0" timeOffset="140614">26637 2824 0,'0'25'16,"-25"-25"-16,25 25 31,0 0-15,0 0-16,0-1 15,0 1-15,25 25 0,-25-25 16,0 0-16,0 0 0,0 0 16,0 0-1,25-50 16,-1 0-31,1 25 16,0-25-16,0 0 16,0 0-16,25-25 0,-25 25 15,0 1-15,0-1 0,-1 0 16,-24 0-16,25 25 16,-25 25-1,0 0-15,0 0 16,0-1-16,0 1 15,25 0-15</inkml:trace>
  <inkml:trace contextRef="#ctx0" brushRef="#br0" timeOffset="141027">27185 2998 0,'0'-25'31,"24"25"-15,1-25 0,0 25-1,0 0-15,0-24 16,0 24-16,0 0 0,0-25 16,0 0-16,0 25 15,-25-25-15,24 0 16,-24 0-16,0 0 15,0 0 1,0 0-16,-24 25 0,-1 0 16,0 0-16,-25 0 15,25 25-15,0 0 16,0 0-16,0 0 0,0 0 16,1 0-16,24 0 0,-25 0 15,25-1-15,0 1 16,0 0-16,0 0 0,25 0 15,-1 0 1,26-25-16,-25 0 0,0 0 16,25 0-16,0 0 15,-25-25-15</inkml:trace>
  <inkml:trace contextRef="#ctx0" brushRef="#br0" timeOffset="188542">10176 2525 0,'-24'0'16,"-1"-25"-1,25 0 32,25 25-15,-1 0-32,1 0 15,0 0-15,0 0 0,25 0 16,0 0-16,0 0 15,-1 0-15,1 0 0,0 0 16,0 0-16,-25 0 16,0 0-16,0 0 0,-50 0 31</inkml:trace>
  <inkml:trace contextRef="#ctx0" brushRef="#br0" timeOffset="188747">10326 2450 0,'25'25'32,"0"-25"-32,-25 25 0,25-25 15,-25 25-15,24 0 0,1 0 16,-25 25-16,0-25 16,25 24-16,-25-24 0,0 25 15,0-25-15,0 25 16,0-25-16,0 0 0,0 0 15,0-1-15,0 1 16,0 0-16</inkml:trace>
  <inkml:trace contextRef="#ctx0" brushRef="#br0" timeOffset="189148">10799 2774 0,'0'-25'0,"-25"25"32,0 0-32,0 0 15,0 0 1,25 25 0,0 0-1,0 0-15,0 0 16,25 0-1,0-25 1,0 0-16,0 25 16,0-25-16,0 0 15,-25-25-15,25 25 16,-25-25-16,0 0 31,-25 25-31,25-25 0,-25 25 16,0-25-16,0 25 15,0 0 1</inkml:trace>
  <inkml:trace contextRef="#ctx0" brushRef="#br0" timeOffset="189531">11048 2699 0,'-25'0'31,"0"25"-15,25 0 0,-25 0-16,25 0 15,0 0 1,0 0-16,0 0 15,25-25-15,0 0 16,0 0 0,0 0-16,0 0 0,0 0 15,0 0-15,0-25 0,-1 25 16,1-25 0,-25 0-16,0 0 15,-25 25-15,25-25 16,-24 25-16,-1 0 15,0 0 1,0 0-16,0 0 16,25 25-16,-25-25 0</inkml:trace>
  <inkml:trace contextRef="#ctx0" brushRef="#br0" timeOffset="189776">11322 2450 0,'-25'0'0,"0"0"15,0 0 1,0 0-16,25 25 16,-25 0-16,25 0 15,0 25-15,25-25 16,-25 25-16,25-25 0,0 24 15,-25-24-15,25 25 16,-25-25-16,25 0 0,-25 0 16,0 0-16,25 0 0</inkml:trace>
  <inkml:trace contextRef="#ctx0" brushRef="#br0" timeOffset="190119">11671 2699 0,'24'-24'16,"1"24"-16,-25-25 15,0 0-15,0 0 16,-25 25 0,1 0-1,-1 0-15,0 0 0,0 25 16,0-25-16,0 25 15,0 0-15,25-1 16,0 1 0,25 0-16,0-25 15,0 25-15,0 0 0,0-25 16,0 25-16,-1 0 16,1-25-16,0 25 0,0 0 15,-25 0-15,-25-1 16,0-24-16,-24 0 15,-26 25-15,0-25 0,0 0 16</inkml:trace>
  <inkml:trace contextRef="#ctx0" brushRef="#br0" timeOffset="192207">8284 2276 0,'0'25'62,"-25"-25"16,0 0-62,0 25-16,0-25 15,-24 25-15,49 0 16,-25 24-16,0-24 0,25 0 16,0 25-16,0-25 15,0 25-15,25-25 0,-25 0 16,25 0-16,-1-1 0,26-24 16,-25 0-16,25 0 15,-25 0-15,25-24 0</inkml:trace>
  <inkml:trace contextRef="#ctx0" brushRef="#br0" timeOffset="192716">8608 2351 0,'0'-25'31,"0"0"1,-25 25-1,25 25-15,-25-25-16,25 25 0,-25-25 15,25 25-15,0 0 16,-25-1-16,25 1 0,0 0 15,0 0 1,25 0-16,0 0 16,0-25-1,0 0-15,-25-25 16,0 0-16,25 25 0,-25-25 16,24 0-16,-24-24 0,0 24 15,0-25-15,0 0 16,0 0-16,0 25 0,0-24 15,25 24-15,-25 0 16,0 0-16,0 50 16,0 0-1,0 0-15,25 24 16,-25-24-16,0 25 0,0-25 16,0 25-16,25-25 15,-25 24-15,0-24 0,25 0 16</inkml:trace>
  <inkml:trace contextRef="#ctx0" brushRef="#br0" timeOffset="193082">9006 2176 0,'0'-24'16,"0"-1"-16,-25 25 15,0 0 1,0 0-16,0 0 0,1 0 16,24 25-16,-25-25 15,0 24-15,25 1 16,0 0 15,25-25-31,0 25 16,-1-25-1,1 0-15,0 25 0,0 0 16,0-25-16,-25 25 16,25 0-16,-25 0 15,0 0 1,-25-25-16,0 24 0,0-24 16,0 25-1,0-25-15</inkml:trace>
  <inkml:trace contextRef="#ctx0" brushRef="#br0" timeOffset="193290">9280 2226 0,'-25'0'0,"0"0"16,0 0-16,0 0 15,0-25 17,50 25-17,0 0-15,-25-25 16</inkml:trace>
  <inkml:trace contextRef="#ctx0" brushRef="#br0" timeOffset="193815">9604 2027 0,'-25'0'31,"25"-25"-31,-25 25 15,0 25 1,0-25-16,0 25 16,0-25-16,0 25 0,1-25 15,24 25-15,-25 0 16,0-25-16,25 25 0,0-1 16,0 1-1,25-25-15,0 0 16,24 0-16,-24 0 15,0 0-15,25 0 0,-25-25 16,0 25-16,0-24 0,0-1 16,-1 0-16,-24 0 15,0-25-15,-24 25 16,-1 0-16,25 0 16,-25 0-16,0 1 0,0-1 15,25 0-15,-25 0 0,25 0 16,0 50-1,25 0 1,0 0-16,-25 0 16,25 24-16,0-24 15,-25 0-15,25 25 0,-1-25 16,-24 0-16,25 25 16,-25-26-16</inkml:trace>
  <inkml:trace contextRef="#ctx0" brushRef="#br0" timeOffset="194193">9803 1853 0,'0'25'31,"0"0"-31,0-1 15,0 1-15,0 0 16,0 0-16,25 0 16,-25 0-16,0 0 0,0 0 15,0 0 1,-25-25-16,0 0 16,25-25-16,0 0 15,0 0 1,0 0-16,0 0 0,25 25 15,-25-25-15,25 0 16,0 25-16,0 0 16,0 0-16,-1 25 0,1 0 15,0 0-15,0 25 16,0-25-16,-25 0 0,25 0 16,-25 24-16</inkml:trace>
  <inkml:trace contextRef="#ctx0" brushRef="#br0" timeOffset="196348">8408 1579 0,'0'-25'0,"-24"25"31,-1 0-31,0 0 16,0 0-1,0 25-15,0-25 16,25 25-16,-25-25 15,0 0-15,25 25 16,0 0-16,-25-25 0,25 24 16,-25 1-16,25 0 0,0 0 15,0 0-15,0 0 16,0 0-16,0 0 0,25-25 16,-25 25-16,25-25 15,0 0-15,0 0 16,0-25-16,0 25 15,-25-25-15,25 0 16,-25 0-16,25 0 0,-25-25 16,0 25-16,0 1 15,0-26-15,0 25 0,0-25 16,0 25-16,0 0 0,0 0 16,0 0-16,25 50 46,-25 0-46,24 0 0,-24 0 16,25 0-16,0 0 0,-25 0 16,25 0-16,0 0 15,-25-1-15,25-24 0,-25 25 16,25 0-16,-25 0 16,25 0-1,-25 0-15,0 0 31,0-50 1,0 0-17,25 0-15,-25 0 16,25 0-16,-25 0 16,24 1-16,-24-1 15,25 0-15,0 25 16,0 0-1,0 0 1,-25 25 0,25-25-16,-25 25 0,25-25 15,0 24 1,0-24-16,0 0 16,-1 0-1,1 0-15,0-24 16,0-1-1,0 0 1,-25 0-16,0 0 0,0 0 16,0 0-1,-25 25 1,0 0 0,0 25-1,25 0-15,-25 0 16,25 0-16,0 0 15,0 0-15,25-25 16,-25 24-16,25-24 0,-25 25 16,25-25-16,0 0 15,0 0 1,-25-25 0,0 1-1,0-1 1,-25 0-16,0 0 31,0 0-15,50 25-1,0 0 1,0-25-16,0 25 16,0 0-16,25 0 15,-26 0-15,1-25 0,25 25 16,-25 0-16,0 0 15,0 0-15,0 0 0,-25-25 16,-25 25 15,0 25-31,0-25 16,0 0-16,0 25 16,0-25-16,25 25 15,-25-25 1,25 25-16,0 0 0,25 0 15,0-25 1,-25 25-16,25-25 16,0 0-1,0 0-15,0-25 16,0 0 0,0 0-16,-25 0 15,25 0-15,-25 0 0,25-25 0,-25 25 16,0-24-16,0 24 15,0-25-15,-25 25 0,25 0 16,0 0-16,-25 25 16,25 25-1,0 0-15,0 0 16,0 0-16,0 25 0,25-25 16,-25 24-16,25-24 0,-1 25 15,-24-25-15,25 0 16,0 0-16,0-25 0</inkml:trace>
  <inkml:trace contextRef="#ctx0" brushRef="#br0" timeOffset="196689">9604 1529 0,'0'-25'0,"25"25"62,0-25-30,-1 0-17,-24 0 1,25 25-16,-25-24 16,0-1-16,0 0 15,-25 0 1,1 25-16,-1 0 15,0 25-15,25 0 16,-25-25-16,25 25 0,0-1 16,0 1-16,0 0 15,0 0-15,25 0 0,0 0 16,24-25-16,-24 25 0,25-25 16,0 0-16</inkml:trace>
  <inkml:trace contextRef="#ctx0" brushRef="#br0" timeOffset="197368">8782 807 0,'0'-25'0,"-25"25"47,25 25-47,-25-25 0,0 25 15,25 0-15,-25-25 16,0 49-16,1-24 15,24 0-15,-25 0 16,25 0 0,25-25-1,-1 0 1,1 0 0,-25-25-16,25 25 0,0 0 15,-25-25-15,25 0 16,0 25-1,-25-25-15,0 50 32,25-25-32,-25 25 0,0 0 15,0 25-15,25-25 16,-25 25-16,0-1 0,25 1 16,-25 0-16,0 0 0,0 0 15,0-25-15,0 0 16,0 24-16,0-24 15,-25-25-15,25 25 16,-25-25-16,0 0 0,0-25 16,25 0-16,-25 0 15,0 1-15,25-1 0,-25 0 16,25 0-16,0-25 0,0 25 16,25 0-16,0 0 15,0 25-15,0 0 0,0 0 16,0 0-16,25 0 0,-26 0 15,1 25-15,0-25 16</inkml:trace>
  <inkml:trace contextRef="#ctx0" brushRef="#br0" timeOffset="197594">9031 931 0,'0'-25'16,"0"1"0,0 48-1,0 1-15,0 0 16,0 0-16,0 0 16,25 25-16,-25-25 0,25 0 15,-25 0-15,25-1 16,-25 1-16</inkml:trace>
  <inkml:trace contextRef="#ctx0" brushRef="#br0" timeOffset="197763">9031 633 0,'0'-25'0,"-25"0"16,25 0-16,0 50 31,0 0-15</inkml:trace>
  <inkml:trace contextRef="#ctx0" brushRef="#br0" timeOffset="197991">9180 533 0,'25'25'31,"-25"0"-15,25 0-16,-25 24 16,25 1-16,-25 0 0,25 0 15,0 0-15,-25-1 0,25 1 16,0 0-16,0-25 0,0 25 15,-25-25-15,24-25 16</inkml:trace>
  <inkml:trace contextRef="#ctx0" brushRef="#br0" timeOffset="198129">9280 906 0,'0'-24'0,"-25"24"0,25-25 16,25 0-1,0 25-15,0-25 0,25 25 16,-25 0-16,24 0 0</inkml:trace>
  <inkml:trace contextRef="#ctx0" brushRef="#br0" timeOffset="199136">9703 757 0,'-25'-50'15,"1"25"-15,24 0 16,0 1-16,-25 24 0,25-25 15,0 0 1,25 25-16,-1 0 0,1 0 16,0 0-16,0 0 15,25 0-15,-25 0 0,25 25 16,-1-25-16,1 25 0,25-1 16,-25 1-1,-50 25-15,25-25 0,-25 0 16,0 0-16,0 25 0,0-1 15,-25-24-15,25 25 16,-25 0-16,0-25 0,0 0 16,25 25-16,-25-26 15,25 1-15,0 0 0,-25 0 16,25 0-16,0 0 0,0 0 16,0 0-16,25 0 15,0 0 1,-25 0-16,25-25 0,0 24 15,0 1 1,0 0-16,0 0 16,-1 0-1,-24 0-15,0 0 16,0 0 0,0 0-1,-24-25 1,24 25-16,0-1 15,24 1 1,1 0 0,0 0-1,-25 0-15,25-25 16,-25 25-16,25 0 16,-25 0-16,0 0 15,0 0-15,0-1 16,0 1-16,-25-25 15,25 25-15,-25-25 0,25 25 16,-25-25 0</inkml:trace>
  <inkml:trace contextRef="#ctx0" brushRef="#br0" timeOffset="199652">10276 1579 0,'0'-25'16,"0"0"-16,0 0 31,0 0-16,25 25-15,0 0 16,0 0 0,0-25-16,0 25 15,24 0-15,-24 0 16,0 25-16,0-25 0,25 25 16,-25-25-16,-25 25 15,25 0-15,0 0 0,-25 0 16,0 0-16,0 24 0,0-24 15,0 0-15,0 0 16,0 0-16,0 25 0,0-25 16,0 0-16,0 0 0,0-1 15,25 1-15,-25 0 16,0 0-16,24 25 0,-24-25 16,0 0-16,25 0 15,-25 0-15,0-1 0,25 1 16,-25 0-16,0 0 15,25 0-15,-25 0 0,25 0 16,-25 0-16</inkml:trace>
  <inkml:trace contextRef="#ctx0" brushRef="#br0" timeOffset="200012">10625 2226 0,'25'0'62,"0"0"-62,-1 0 16,1 0-1,-25 25-15,25-25 16,0 0 0,0 0-16,0 0 15,-25-25-15,25 25 16,0 0 0,-25-25-16,25 25 46,-25 25-30,-25-25-16,0 25 16,25 0-16</inkml:trace>
  <inkml:trace contextRef="#ctx0" brushRef="#br0" timeOffset="214653">14584 1654 0,'0'-25'0,"-25"25"0,25-25 16,0 0-16,0 0 16,0 0-16,0 0 15,25 0-15,-25 0 16,25 0-16,-25 1 16,25-1-16,0 0 0,25 25 15,-25-25-15,24 0 16,-24 25-16,25-25 0,0 25 15,-25 0-15,25 0 0,-26 0 16,1 0-16,0 25 16,0 0-16,-25 0 0,0 0 15,0 24-15,0 1 16,-25-25-16,0 25 0,0 0 16,1 0-16,-1-1 0,-25-24 15,25 25-15,-25-25 16,0 0-16,25 0 0,-24 0 15,24 0-15,0-25 16,0 24-16,0-24 16,25-24-16,0-1 15,25 0 1,-25 0-16,0 0 16,25 0-16,0 25 15,0-25-15,0 25 0,-1 0 16,1 0-16,0 0 0,0 0 15,25 25-15,-25 0 16,0 0-16,0 0 0,0 0 16,-25 0-16,24-1 15,-24 1-15,0 0 16,25-25-16,-25 25 0,25-25 16,0 25-1,0-25 1,0 0-16,-25-25 15,25 25-15,0-25 0,0 25 16,0-25-16,-1 0 0,-24 1 16,0-1-1</inkml:trace>
  <inkml:trace contextRef="#ctx0" brushRef="#br0" timeOffset="215457">15107 931 0,'0'-25'16,"-25"1"-16,0-1 0,0 25 15,25-25-15,-25 25 16,-24-25-16,-1 25 0,25 0 15,-50 25-15,25-25 0,-24 25 16,24 0-16,-25 24 16,1-24-16,24 25 0,0 0 15,0 0-15,0-1 16,25 1-16,0 0 0,1 25 16,-1-25-16,25-1 0,0 26 15,0-25-15,0 0 16,0 0-16,25-1 0,-25 1 15,24 25-15,1-50 16,-25 25-16,50-1 0,-25 1 16,25-25-16,-25 25 0,25-25 15,24 0-15,-24 0 16,25-1-16,-25-24 0,24 25 16,1-25-16,-25 0 15,25-25-15,-26 25 0,26-24 16,-25-1-16,0 0 15,-1 0-15,-24 0 0,25 0 16,-25 0-16,0-25 0,0 25 16,0-24-16,0-1 0,-25 0 15,25-25-15,-1 26 16,-24-26-16,25 25 0,-25 0 16,0-24-16,0 24 15,-25 0-15,1 25 0,-1-25 16,0 0-16,0 1 0,0 24 15,-25 0-15,0-25 16,1 25-16,-1 0 0,0 0 16,0 0-16,0 25 15,1 0-15,-1-25 0,0 25 16,0 0-16,25 0 0,0 0 16,0 25-16,1-25 15,-1 25-15</inkml:trace>
  <inkml:trace contextRef="#ctx0" brushRef="#br0" timeOffset="217328">16302 1031 0,'0'-25'0,"25"25"62,-25 25-62,0 0 16,0 0-16,0 0 15,0 24-15,0 1 16,-25-25-16,25 25 0,-25 0 16,25 0-16,-24-1 0,24-24 15,-25 25-15,25-25 16,0 0-16,-25-25 0,25 25 16,0 0-16,25-25 31,-25-25-31,25 25 15,-1 0-15,1-25 16,25 25-16,-25 0 0,25 0 16,-25 0-16,25-25 0,-26 25 15,1 0-15,0 0 16,0 0-16,0 0 0,0 0 16,0 0-1,-25-25 16,0 0-15,0 0-16,0 0 16,0 1-16,-25-1 15,25 0-15,0 0 0,0 0 16,0-25-16,0 25 0,0 0 16,0 0-1,0 50 16,0 0-31,0 25 16,0-25-16,0 25 16,0 0-16,0-1 0,0-24 15,0 25-15,0 0 0,0-25 16,0 25-16,0-26 16,0 1-16,0 0 0,0 0 15</inkml:trace>
  <inkml:trace contextRef="#ctx0" brushRef="#br0" timeOffset="217903">16975 1180 0,'0'-25'16,"0"1"-16,-25 48 31,25 1-31,-25 0 16,0 25-16,25-25 15,-25 0-15,25 25 0,0 0 16,0-26-16,0 26 16,0 0-16,0-25 15,0 0-15,0 25 0,25-25 16,0-1-16,-25 1 15,25-25-15,0 0 16,0 0-16,0 0 16,-1-25-16,1 1 15,0 24 1,-25-25-16,25 0 0,-25 0 16,25 0-16,-25 0 15,0 0-15,0 0 0,0 0 16,0 0-16,0 1 15,0-1 17,25 25-32,0 0 15,0 0-15,0 0 16,0 0-16,-1 0 16,-24 25-16,25-25 15,0 24-15,0 1 0,-25 0 16,25 0-16,-25 0 15,0 0-15,0 0 16,0 0-16,-25 0 0,0 0 16,0-25-1</inkml:trace>
  <inkml:trace contextRef="#ctx0" brushRef="#br0" timeOffset="218647">17523 1355 0,'24'-25'0,"1"0"16,-25 50 31,25 0-47,-25 0 15,0 0-15,0-1 16,25 1-16,-25 25 0,0-25 15,25 0-15,-25 0 0,0 0 16,25 0-16,-25 0 16,0-1-16,0 1 15,0-50 17,0 1-32,0-1 15,0 0-15,0-25 16,0 0-16,0 25 0,0-25 15,0 1-15,0-1 0,0 25 16,0-25-16,0 25 16,25 0-16,0 0 0,0 0 15,0 1-15,-1 24 16,1 0-16,0 0 0,25 0 16,-25 0-16,0 0 0,25 0 15,-25 24-15,-1 1 16,-24 0-16,25-25 0,-25 25 15,0 0-15,-25 0 16,1 0-16,-1 0 0,0 0 16,0 0-16,0 0 0,0-1 15,0-24-15,0 0 16,0 25-16,0-25 16,50 0-1,0 0 1,0-25-16,0 25 15,25 0-15,-25 0 16,25 0-16,-26 25 0,26 0 16,-25-25-16,0 25 0,0 0 15,0 0-15,-25 0 16,0 0-16,-25 0 16,0 0-16,0-25 15,-99 24-15,74-24 16,-25 0-16,0 0 0,1 0 15,24-24-15,0-1 16,0 25-16,25-25 0,-24-25 16,49 25-16,0-25 15</inkml:trace>
  <inkml:trace contextRef="#ctx0" brushRef="#br0" timeOffset="219529">18344 807 0,'-25'-25'0,"1"0"15,-26 25-15,0-25 0,25 0 16,-25 25-16,-25-25 16,26 25-16,-26-25 0,0 25 15,1-24-15,-1-1 0,-25 25 16,1-25-16,-1 25 16,0 0-16,1 0 0,-26 0 15,26 0-15,-1 0 16,0 25-16,1-25 0,-1 25 15,26-1-15,-26 1 0,25 0 16,1 0-16,-1 25 16,0-25-16,25 0 0,1 25 15,-1-1-15,25-24 16,-25 25-16,25 0 0,0 0 16,25-25-16,-25 24 15,25 1-15,0 0 0,0 0 16,0 0-16,0-1 0,0 1 15,25 0-15,-25-25 16,25 25-16,0-25 0,0 24 16,25-24-16,-25 25 0,24-25 15,1 0-15,0 0 16,0 0-16,25 0 0,-1 0 16,1-1-16,0 1 15,-1 0-15,26 0 0,0-25 16,-26 25-16,26-25 0,0 25 15,-1-25-15,1 0 16,-26 0-16,26-25 0,0 25 16,174-50-1,-175 25 1,-24 25-16,0-25 0,-1 1 0,1-1 16,0 0-16,-25 0 15,-1-25-15,26 25 0,-25 0 16,0-25-16,-1 1 15,26-26-15,-50 25 16,0 0-16,0 25 0,-25-24 16,0-1-16,0 0 15,0 25-15,-25-25 0,25 0 16,-25 1-16,0-26 0,0 25 16,0 0-16,0-24 15,1 24-15,-26 0 0,25 0 16,-25 0-16,-25 26 15,1-1-15,24 0 0,-50 0 16,25 25-16,1-25 0,-1 25 16,0 0-16,1 0 15,-1 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FD6D5-F752-6043-AC00-2698C105B916}" type="datetimeFigureOut">
              <a:rPr lang="en-US" smtClean="0"/>
              <a:pPr/>
              <a:t>7/21/2022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B8D726-D0BC-B240-A677-46F99704B744}" type="slidenum">
              <a:rPr lang="en-US" smtClean="0"/>
              <a:pPr/>
              <a:t>‹#›</a:t>
            </a:fld>
            <a:endParaRPr lang="en-US"/>
          </a:p>
        </p:txBody>
      </p:sp>
    </p:spTree>
    <p:extLst>
      <p:ext uri="{BB962C8B-B14F-4D97-AF65-F5344CB8AC3E}">
        <p14:creationId xmlns:p14="http://schemas.microsoft.com/office/powerpoint/2010/main" val="206458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8D726-D0BC-B240-A677-46F99704B744}" type="slidenum">
              <a:rPr lang="en-US" smtClean="0"/>
              <a:pPr/>
              <a:t>3</a:t>
            </a:fld>
            <a:endParaRPr lang="en-US"/>
          </a:p>
        </p:txBody>
      </p:sp>
    </p:spTree>
    <p:extLst>
      <p:ext uri="{BB962C8B-B14F-4D97-AF65-F5344CB8AC3E}">
        <p14:creationId xmlns:p14="http://schemas.microsoft.com/office/powerpoint/2010/main" val="1249952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9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6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pic>
        <p:nvPicPr>
          <p:cNvPr id="7" name="Picture 4">
            <a:extLst>
              <a:ext uri="{FF2B5EF4-FFF2-40B4-BE49-F238E27FC236}">
                <a16:creationId xmlns:a16="http://schemas.microsoft.com/office/drawing/2014/main" id="{BCF08FE6-00E8-F844-3220-776215B379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77546" y="266698"/>
            <a:ext cx="1010573" cy="99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22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28104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33268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1129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79266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63492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52733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01420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655256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81781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03181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409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49060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840955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39236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794982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323744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568879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5015912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716534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4570274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8939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77320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117989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1757556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12139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51381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18157637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394970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27702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a:latin typeface="Cambria" pitchFamily="18" charset="0"/>
              </a:defRPr>
            </a:lvl1pPr>
            <a:lvl2pPr>
              <a:defRPr sz="1800">
                <a:latin typeface="Cambria" pitchFamily="18" charset="0"/>
              </a:defRPr>
            </a:lvl2pPr>
            <a:lvl3pPr>
              <a:defRPr sz="1800">
                <a:latin typeface="Cambria" pitchFamily="18" charset="0"/>
              </a:defRPr>
            </a:lvl3pPr>
            <a:lvl4pPr>
              <a:defRPr sz="1800">
                <a:latin typeface="Cambria" pitchFamily="18" charset="0"/>
              </a:defRPr>
            </a:lvl4pPr>
            <a:lvl5pPr>
              <a:defRPr sz="1800">
                <a:latin typeface="Cambr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6277000"/>
      </p:ext>
    </p:extLst>
  </p:cSld>
  <p:clrMapOvr>
    <a:masterClrMapping/>
  </p:clrMapOvr>
  <p:transition>
    <p:wipe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35"/>
        <p:cNvGrpSpPr/>
        <p:nvPr/>
      </p:nvGrpSpPr>
      <p:grpSpPr>
        <a:xfrm>
          <a:off x="0" y="0"/>
          <a:ext cx="0" cy="0"/>
          <a:chOff x="0" y="0"/>
          <a:chExt cx="0" cy="0"/>
        </a:xfrm>
      </p:grpSpPr>
      <p:sp>
        <p:nvSpPr>
          <p:cNvPr id="136" name="Google Shape;136;p67"/>
          <p:cNvSpPr txBox="1">
            <a:spLocks noGrp="1"/>
          </p:cNvSpPr>
          <p:nvPr>
            <p:ph type="title"/>
          </p:nvPr>
        </p:nvSpPr>
        <p:spPr>
          <a:xfrm>
            <a:off x="468925" y="283803"/>
            <a:ext cx="10700308" cy="424691"/>
          </a:xfrm>
          <a:prstGeom prst="rect">
            <a:avLst/>
          </a:prstGeom>
          <a:noFill/>
          <a:ln>
            <a:noFill/>
          </a:ln>
        </p:spPr>
        <p:txBody>
          <a:bodyPr spcFirstLastPara="1" wrap="square" lIns="91425" tIns="45700" rIns="91425" bIns="45700" anchor="t" anchorCtr="0">
            <a:spAutoFit/>
          </a:bodyPr>
          <a:lstStyle>
            <a:lvl1pPr lvl="0" algn="l">
              <a:lnSpc>
                <a:spcPct val="120000"/>
              </a:lnSpc>
              <a:spcBef>
                <a:spcPts val="0"/>
              </a:spcBef>
              <a:spcAft>
                <a:spcPts val="0"/>
              </a:spcAft>
              <a:buClr>
                <a:schemeClr val="dk1"/>
              </a:buClr>
              <a:buSzPts val="1800"/>
              <a:buFont typeface="Verdana"/>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67"/>
          <p:cNvSpPr txBox="1">
            <a:spLocks noGrp="1"/>
          </p:cNvSpPr>
          <p:nvPr>
            <p:ph type="sldNum" idx="12"/>
          </p:nvPr>
        </p:nvSpPr>
        <p:spPr>
          <a:xfrm>
            <a:off x="8966965" y="6356353"/>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1pPr>
            <a:lvl2pPr marL="0" lvl="1"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2pPr>
            <a:lvl3pPr marL="0" lvl="2"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3pPr>
            <a:lvl4pPr marL="0" lvl="3"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4pPr>
            <a:lvl5pPr marL="0" lvl="4"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5pPr>
            <a:lvl6pPr marL="0" lvl="5"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6pPr>
            <a:lvl7pPr marL="0" lvl="6"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7pPr>
            <a:lvl8pPr marL="0" lvl="7"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8pPr>
            <a:lvl9pPr marL="0" lvl="8" indent="0" algn="r">
              <a:lnSpc>
                <a:spcPct val="100000"/>
              </a:lnSpc>
              <a:spcBef>
                <a:spcPts val="0"/>
              </a:spcBef>
              <a:spcAft>
                <a:spcPts val="0"/>
              </a:spcAft>
              <a:buClr>
                <a:srgbClr val="888888"/>
              </a:buClr>
              <a:buSzPts val="900"/>
              <a:buFont typeface="Verdana"/>
              <a:buNone/>
              <a:defRPr sz="900" b="0" i="0" u="none" strike="noStrike" cap="none">
                <a:solidFill>
                  <a:srgbClr val="888888"/>
                </a:solidFill>
                <a:latin typeface="Verdana"/>
                <a:ea typeface="Verdana"/>
                <a:cs typeface="Verdana"/>
                <a:sym typeface="Verdana"/>
              </a:defRPr>
            </a:lvl9pPr>
          </a:lstStyle>
          <a:p>
            <a:fld id="{00000000-1234-1234-1234-123412341234}" type="slidenum">
              <a:rPr lang="en-US" smtClean="0"/>
              <a:pPr/>
              <a:t>‹#›</a:t>
            </a:fld>
            <a:endParaRPr lang="en-US"/>
          </a:p>
        </p:txBody>
      </p:sp>
      <p:grpSp>
        <p:nvGrpSpPr>
          <p:cNvPr id="138" name="Google Shape;138;p67"/>
          <p:cNvGrpSpPr/>
          <p:nvPr/>
        </p:nvGrpSpPr>
        <p:grpSpPr>
          <a:xfrm>
            <a:off x="11895016" y="-23810"/>
            <a:ext cx="48739" cy="6909407"/>
            <a:chOff x="9664700" y="-23810"/>
            <a:chExt cx="39600" cy="6909406"/>
          </a:xfrm>
        </p:grpSpPr>
        <p:sp>
          <p:nvSpPr>
            <p:cNvPr id="139" name="Google Shape;139;p67"/>
            <p:cNvSpPr/>
            <p:nvPr/>
          </p:nvSpPr>
          <p:spPr>
            <a:xfrm>
              <a:off x="9664700" y="964554"/>
              <a:ext cx="39600" cy="5921042"/>
            </a:xfrm>
            <a:custGeom>
              <a:avLst/>
              <a:gdLst/>
              <a:ahLst/>
              <a:cxnLst/>
              <a:rect l="l" t="t" r="r" b="b"/>
              <a:pathLst>
                <a:path w="9433" h="9996" extrusionOk="0">
                  <a:moveTo>
                    <a:pt x="9433" y="9996"/>
                  </a:moveTo>
                  <a:lnTo>
                    <a:pt x="0" y="9996"/>
                  </a:lnTo>
                  <a:lnTo>
                    <a:pt x="0" y="5"/>
                  </a:lnTo>
                  <a:lnTo>
                    <a:pt x="9433" y="0"/>
                  </a:lnTo>
                  <a:lnTo>
                    <a:pt x="9433" y="9996"/>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sp>
          <p:nvSpPr>
            <p:cNvPr id="140" name="Google Shape;140;p67"/>
            <p:cNvSpPr/>
            <p:nvPr/>
          </p:nvSpPr>
          <p:spPr>
            <a:xfrm>
              <a:off x="9664700" y="-23810"/>
              <a:ext cx="39600" cy="756000"/>
            </a:xfrm>
            <a:custGeom>
              <a:avLst/>
              <a:gdLst/>
              <a:ahLst/>
              <a:cxnLst/>
              <a:rect l="l" t="t" r="r" b="b"/>
              <a:pathLst>
                <a:path w="58" h="8467" extrusionOk="0">
                  <a:moveTo>
                    <a:pt x="58" y="8467"/>
                  </a:moveTo>
                  <a:lnTo>
                    <a:pt x="0" y="8467"/>
                  </a:lnTo>
                  <a:lnTo>
                    <a:pt x="0" y="82"/>
                  </a:lnTo>
                  <a:lnTo>
                    <a:pt x="58" y="0"/>
                  </a:lnTo>
                  <a:lnTo>
                    <a:pt x="58" y="8467"/>
                  </a:lnTo>
                  <a:close/>
                </a:path>
              </a:pathLst>
            </a:custGeom>
            <a:solidFill>
              <a:srgbClr val="2647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Calibri"/>
                <a:buNone/>
              </a:pPr>
              <a:endParaRPr sz="135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373301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9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997601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7/21/2022</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12700">
              <a:spcBef>
                <a:spcPts val="100"/>
              </a:spcBef>
            </a:pPr>
            <a:r>
              <a:rPr lang="en-IN"/>
              <a:t>1</a:t>
            </a:r>
            <a:fld id="{81D60167-4931-47E6-BA6A-407CBD079E47}" type="slidenum">
              <a:rPr smtClean="0"/>
              <a:pPr marL="12700">
                <a:spcBef>
                  <a:spcPts val="100"/>
                </a:spcBef>
              </a:pPr>
              <a:t>‹#›</a:t>
            </a:fld>
            <a:endParaRPr dirty="0"/>
          </a:p>
        </p:txBody>
      </p:sp>
    </p:spTree>
    <p:extLst>
      <p:ext uri="{BB962C8B-B14F-4D97-AF65-F5344CB8AC3E}">
        <p14:creationId xmlns:p14="http://schemas.microsoft.com/office/powerpoint/2010/main" val="3985726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D7DB7D-8472-4922-A0A9-F7E01A68BBF5}" type="datetimeFigureOut">
              <a:rPr lang="en-US" smtClean="0"/>
              <a:pPr/>
              <a:t>7/21/2022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6050C-2909-4A0E-A0FD-E4BD264B8FCD}" type="slidenum">
              <a:rPr lang="en-US" smtClean="0"/>
              <a:pPr/>
              <a:t>‹#›</a:t>
            </a:fld>
            <a:endParaRPr lang="en-US"/>
          </a:p>
        </p:txBody>
      </p:sp>
    </p:spTree>
    <p:extLst>
      <p:ext uri="{BB962C8B-B14F-4D97-AF65-F5344CB8AC3E}">
        <p14:creationId xmlns:p14="http://schemas.microsoft.com/office/powerpoint/2010/main" val="23880161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477678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CF4C-AC9E-42DB-B501-89FB695AEE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8736F86-7564-49AB-815D-6DDB5AE3D6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EF8B29-114E-4A5F-96D6-DD977F62A820}"/>
              </a:ext>
            </a:extLst>
          </p:cNvPr>
          <p:cNvSpPr>
            <a:spLocks noGrp="1"/>
          </p:cNvSpPr>
          <p:nvPr>
            <p:ph type="dt" sz="half" idx="10"/>
          </p:nvPr>
        </p:nvSpPr>
        <p:spPr/>
        <p:txBody>
          <a:bodyPr/>
          <a:lstStyle/>
          <a:p>
            <a:fld id="{E274DA5C-736D-4FD3-B6E6-B2D11C9C45E3}" type="datetimeFigureOut">
              <a:rPr lang="en-IN" smtClean="0"/>
              <a:t>21-07-2022</a:t>
            </a:fld>
            <a:endParaRPr lang="en-IN"/>
          </a:p>
        </p:txBody>
      </p:sp>
      <p:sp>
        <p:nvSpPr>
          <p:cNvPr id="5" name="Footer Placeholder 4">
            <a:extLst>
              <a:ext uri="{FF2B5EF4-FFF2-40B4-BE49-F238E27FC236}">
                <a16:creationId xmlns:a16="http://schemas.microsoft.com/office/drawing/2014/main" id="{614BDB60-A440-477D-A24C-537F218959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45320D-A222-4982-A837-9DC0EFA190CD}"/>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6411375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8218-5E7F-42D0-A9A2-7F8AF47619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7BAE2F-EAB7-44B5-B2D7-205D3B836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21F603-B47B-429B-89C8-8403DF0A8725}"/>
              </a:ext>
            </a:extLst>
          </p:cNvPr>
          <p:cNvSpPr>
            <a:spLocks noGrp="1"/>
          </p:cNvSpPr>
          <p:nvPr>
            <p:ph type="dt" sz="half" idx="10"/>
          </p:nvPr>
        </p:nvSpPr>
        <p:spPr/>
        <p:txBody>
          <a:bodyPr/>
          <a:lstStyle/>
          <a:p>
            <a:fld id="{E274DA5C-736D-4FD3-B6E6-B2D11C9C45E3}" type="datetimeFigureOut">
              <a:rPr lang="en-IN" smtClean="0"/>
              <a:t>21-07-2022</a:t>
            </a:fld>
            <a:endParaRPr lang="en-IN"/>
          </a:p>
        </p:txBody>
      </p:sp>
      <p:sp>
        <p:nvSpPr>
          <p:cNvPr id="5" name="Footer Placeholder 4">
            <a:extLst>
              <a:ext uri="{FF2B5EF4-FFF2-40B4-BE49-F238E27FC236}">
                <a16:creationId xmlns:a16="http://schemas.microsoft.com/office/drawing/2014/main" id="{F0A15D45-F7F0-48BB-AD31-09C496B60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052B19-1566-4DF3-A92F-8577B19811E7}"/>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32365888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C361-A8F1-4948-94F3-D0412C5885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514ADF-B0C4-4D84-8D68-FFCB1BC4F2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DA4D9B-86B8-4311-B6D9-49113BE0782A}"/>
              </a:ext>
            </a:extLst>
          </p:cNvPr>
          <p:cNvSpPr>
            <a:spLocks noGrp="1"/>
          </p:cNvSpPr>
          <p:nvPr>
            <p:ph type="dt" sz="half" idx="10"/>
          </p:nvPr>
        </p:nvSpPr>
        <p:spPr/>
        <p:txBody>
          <a:bodyPr/>
          <a:lstStyle/>
          <a:p>
            <a:fld id="{E274DA5C-736D-4FD3-B6E6-B2D11C9C45E3}" type="datetimeFigureOut">
              <a:rPr lang="en-IN" smtClean="0"/>
              <a:t>21-07-2022</a:t>
            </a:fld>
            <a:endParaRPr lang="en-IN"/>
          </a:p>
        </p:txBody>
      </p:sp>
      <p:sp>
        <p:nvSpPr>
          <p:cNvPr id="5" name="Footer Placeholder 4">
            <a:extLst>
              <a:ext uri="{FF2B5EF4-FFF2-40B4-BE49-F238E27FC236}">
                <a16:creationId xmlns:a16="http://schemas.microsoft.com/office/drawing/2014/main" id="{5CB700A1-42D3-43A2-BF96-3A30E23358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04770E-8064-42C9-8BE7-9D99138EA6FE}"/>
              </a:ext>
            </a:extLst>
          </p:cNvPr>
          <p:cNvSpPr>
            <a:spLocks noGrp="1"/>
          </p:cNvSpPr>
          <p:nvPr>
            <p:ph type="sldNum" sz="quarter" idx="12"/>
          </p:nvPr>
        </p:nvSpPr>
        <p:spPr/>
        <p:txBody>
          <a:bodyPr/>
          <a:lstStyle/>
          <a:p>
            <a:fld id="{57F9AF9E-ED51-4F62-9170-299651997670}" type="slidenum">
              <a:rPr lang="en-IN" smtClean="0"/>
              <a:t>‹#›</a:t>
            </a:fld>
            <a:endParaRPr lang="en-IN"/>
          </a:p>
        </p:txBody>
      </p:sp>
    </p:spTree>
    <p:extLst>
      <p:ext uri="{BB962C8B-B14F-4D97-AF65-F5344CB8AC3E}">
        <p14:creationId xmlns:p14="http://schemas.microsoft.com/office/powerpoint/2010/main" val="5691517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7/21/2022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8256108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9715587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A0B3D1-6D24-E84B-A897-3DBF802B03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4215" y="338345"/>
            <a:ext cx="892157" cy="791393"/>
          </a:xfrm>
          <a:prstGeom prst="rect">
            <a:avLst/>
          </a:prstGeom>
        </p:spPr>
      </p:pic>
    </p:spTree>
    <p:extLst>
      <p:ext uri="{BB962C8B-B14F-4D97-AF65-F5344CB8AC3E}">
        <p14:creationId xmlns:p14="http://schemas.microsoft.com/office/powerpoint/2010/main" val="12062418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8264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012C82B8-F8E3-F24F-9F7F-9C77F3F65419}"/>
              </a:ext>
            </a:extLst>
          </p:cNvPr>
          <p:cNvGrpSpPr/>
          <p:nvPr userDrawn="1"/>
        </p:nvGrpSpPr>
        <p:grpSpPr>
          <a:xfrm>
            <a:off x="1588" y="5677469"/>
            <a:ext cx="12190412" cy="1180532"/>
            <a:chOff x="1588" y="5463896"/>
            <a:chExt cx="12188825" cy="1394105"/>
          </a:xfrm>
        </p:grpSpPr>
        <p:sp>
          <p:nvSpPr>
            <p:cNvPr id="6" name="Rectangle 5">
              <a:extLst>
                <a:ext uri="{FF2B5EF4-FFF2-40B4-BE49-F238E27FC236}">
                  <a16:creationId xmlns:a16="http://schemas.microsoft.com/office/drawing/2014/main" id="{69C24721-E3D4-9449-8610-E6790F42B71A}"/>
                </a:ext>
              </a:extLst>
            </p:cNvPr>
            <p:cNvSpPr/>
            <p:nvPr/>
          </p:nvSpPr>
          <p:spPr>
            <a:xfrm rot="10800000" flipH="1">
              <a:off x="1588" y="5879805"/>
              <a:ext cx="12188825" cy="978196"/>
            </a:xfrm>
            <a:prstGeom prst="rect">
              <a:avLst/>
            </a:prstGeom>
            <a:gradFill flip="none" rotWithShape="1">
              <a:gsLst>
                <a:gs pos="57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217"/>
              <a:endParaRPr lang="en-US">
                <a:solidFill>
                  <a:srgbClr val="FFFFFF"/>
                </a:solidFill>
                <a:latin typeface="Arial" panose="020B0604020202020204"/>
              </a:endParaRPr>
            </a:p>
          </p:txBody>
        </p:sp>
        <p:sp>
          <p:nvSpPr>
            <p:cNvPr id="7" name="Freeform 6">
              <a:extLst>
                <a:ext uri="{FF2B5EF4-FFF2-40B4-BE49-F238E27FC236}">
                  <a16:creationId xmlns:a16="http://schemas.microsoft.com/office/drawing/2014/main" id="{0E99E632-B448-244C-9DF4-E27336A53A3B}"/>
                </a:ext>
              </a:extLst>
            </p:cNvPr>
            <p:cNvSpPr/>
            <p:nvPr/>
          </p:nvSpPr>
          <p:spPr>
            <a:xfrm rot="10800000" flipH="1">
              <a:off x="1588" y="5463896"/>
              <a:ext cx="5150072" cy="415909"/>
            </a:xfrm>
            <a:custGeom>
              <a:avLst/>
              <a:gdLst>
                <a:gd name="connsiteX0" fmla="*/ 10300143 w 10300143"/>
                <a:gd name="connsiteY0" fmla="*/ 0 h 1254642"/>
                <a:gd name="connsiteX1" fmla="*/ 0 w 10300143"/>
                <a:gd name="connsiteY1" fmla="*/ 0 h 1254642"/>
                <a:gd name="connsiteX2" fmla="*/ 0 w 10300143"/>
                <a:gd name="connsiteY2" fmla="*/ 1254642 h 1254642"/>
                <a:gd name="connsiteX3" fmla="*/ 9986483 w 10300143"/>
                <a:gd name="connsiteY3" fmla="*/ 1254642 h 1254642"/>
              </a:gdLst>
              <a:ahLst/>
              <a:cxnLst>
                <a:cxn ang="0">
                  <a:pos x="connsiteX0" y="connsiteY0"/>
                </a:cxn>
                <a:cxn ang="0">
                  <a:pos x="connsiteX1" y="connsiteY1"/>
                </a:cxn>
                <a:cxn ang="0">
                  <a:pos x="connsiteX2" y="connsiteY2"/>
                </a:cxn>
                <a:cxn ang="0">
                  <a:pos x="connsiteX3" y="connsiteY3"/>
                </a:cxn>
              </a:cxnLst>
              <a:rect l="l" t="t" r="r" b="b"/>
              <a:pathLst>
                <a:path w="10300143" h="1254642">
                  <a:moveTo>
                    <a:pt x="10300143" y="0"/>
                  </a:moveTo>
                  <a:lnTo>
                    <a:pt x="0" y="0"/>
                  </a:lnTo>
                  <a:lnTo>
                    <a:pt x="0" y="1254642"/>
                  </a:lnTo>
                  <a:lnTo>
                    <a:pt x="9986483" y="1254642"/>
                  </a:lnTo>
                  <a:close/>
                </a:path>
              </a:pathLst>
            </a:custGeom>
            <a:solidFill>
              <a:srgbClr val="2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grpSp>
    </p:spTree>
    <p:extLst>
      <p:ext uri="{BB962C8B-B14F-4D97-AF65-F5344CB8AC3E}">
        <p14:creationId xmlns:p14="http://schemas.microsoft.com/office/powerpoint/2010/main" val="29906777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3928776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60818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96629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34256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314031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293940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250129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15774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327723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47871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0619189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030579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87422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494263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224350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125503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710380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2040502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960448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937303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073131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163818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966996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744229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287594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34155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7684071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0382798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863712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358965505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609531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1087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8034766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24903748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12192000" cy="3909054"/>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Your Picture Here</a:t>
            </a:r>
            <a:endParaRPr lang="ko-KR" altLang="en-US" dirty="0"/>
          </a:p>
        </p:txBody>
      </p:sp>
    </p:spTree>
    <p:extLst>
      <p:ext uri="{BB962C8B-B14F-4D97-AF65-F5344CB8AC3E}">
        <p14:creationId xmlns:p14="http://schemas.microsoft.com/office/powerpoint/2010/main" val="1914076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7917888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477988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0141522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4" y="365129"/>
            <a:ext cx="10515600" cy="1325563"/>
          </a:xfrm>
          <a:prstGeom prst="rect">
            <a:avLst/>
          </a:prstGeom>
        </p:spPr>
        <p:txBody>
          <a:bodyPr/>
          <a:lstStyle>
            <a:lvl1pPr>
              <a:defRPr b="0" i="0">
                <a:latin typeface="Arial Regular"/>
              </a:defRPr>
            </a:lvl1pPr>
          </a:lstStyle>
          <a:p>
            <a:r>
              <a:rPr lang="en-US" dirty="0"/>
              <a:t>Click to edit Master title style</a:t>
            </a:r>
            <a:endParaRPr lang="en-IN" dirty="0"/>
          </a:p>
        </p:txBody>
      </p:sp>
      <p:sp>
        <p:nvSpPr>
          <p:cNvPr id="3" name="Content Placeholder 2"/>
          <p:cNvSpPr>
            <a:spLocks noGrp="1"/>
          </p:cNvSpPr>
          <p:nvPr>
            <p:ph idx="1"/>
          </p:nvPr>
        </p:nvSpPr>
        <p:spPr>
          <a:xfrm>
            <a:off x="838204" y="1825625"/>
            <a:ext cx="10515600" cy="4351338"/>
          </a:xfrm>
          <a:prstGeom prst="rect">
            <a:avLst/>
          </a:prstGeom>
        </p:spPr>
        <p:txBody>
          <a:bodyPr/>
          <a:lstStyle>
            <a:lvl1pPr>
              <a:defRPr b="0" i="0">
                <a:latin typeface="Arial Regular"/>
              </a:defRPr>
            </a:lvl1pPr>
            <a:lvl2pPr>
              <a:defRPr b="0" i="0">
                <a:latin typeface="Arial Regular"/>
              </a:defRPr>
            </a:lvl2pPr>
            <a:lvl3pPr>
              <a:defRPr b="0" i="0">
                <a:latin typeface="Arial Regular"/>
              </a:defRPr>
            </a:lvl3pPr>
            <a:lvl4pPr>
              <a:defRPr b="0" i="0">
                <a:latin typeface="Arial Regular"/>
              </a:defRPr>
            </a:lvl4pPr>
            <a:lvl5pPr>
              <a:defRPr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1"/>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209550"/>
            <a:ext cx="12192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1844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675407"/>
      </p:ext>
    </p:extLst>
  </p:cSld>
  <p:clrMapOvr>
    <a:masterClrMapping/>
  </p:clrMapOvr>
  <p:transition>
    <p:wipe dir="u"/>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4"/>
            <a:ext cx="10520928" cy="5408741"/>
          </a:xfrm>
          <a:prstGeom prst="rect">
            <a:avLst/>
          </a:prstGeom>
        </p:spPr>
        <p:txBody>
          <a:bodyPr lIns="91429" tIns="45714" rIns="91429" bIns="45714"/>
          <a:lstStyle>
            <a:lvl1pPr>
              <a:defRPr sz="2000" b="0" i="0">
                <a:latin typeface="Arial Regular"/>
              </a:defRPr>
            </a:lvl1pPr>
            <a:lvl2pPr>
              <a:defRPr sz="1800" b="0" i="0">
                <a:latin typeface="Arial Regular"/>
              </a:defRPr>
            </a:lvl2pPr>
            <a:lvl3pPr>
              <a:defRPr sz="1800" b="0" i="0">
                <a:latin typeface="Arial Regular"/>
              </a:defRPr>
            </a:lvl3pPr>
            <a:lvl4pPr>
              <a:defRPr sz="1800" b="0" i="0">
                <a:latin typeface="Arial Regular"/>
              </a:defRPr>
            </a:lvl4pPr>
            <a:lvl5pPr>
              <a:defRPr sz="1800"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326705"/>
      </p:ext>
    </p:extLst>
  </p:cSld>
  <p:clrMapOvr>
    <a:masterClrMapping/>
  </p:clrMapOvr>
  <p:transition>
    <p:wipe dir="u"/>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Slide - two line subtitle">
    <p:spTree>
      <p:nvGrpSpPr>
        <p:cNvPr id="1" name=""/>
        <p:cNvGrpSpPr/>
        <p:nvPr/>
      </p:nvGrpSpPr>
      <p:grpSpPr>
        <a:xfrm>
          <a:off x="0" y="0"/>
          <a:ext cx="0" cy="0"/>
          <a:chOff x="0" y="0"/>
          <a:chExt cx="0" cy="0"/>
        </a:xfrm>
      </p:grpSpPr>
      <p:sp>
        <p:nvSpPr>
          <p:cNvPr id="37" name="Rectangle 118"/>
          <p:cNvSpPr>
            <a:spLocks noGrp="1" noChangeArrowheads="1"/>
          </p:cNvSpPr>
          <p:nvPr>
            <p:ph type="ctrTitle" sz="quarter"/>
          </p:nvPr>
        </p:nvSpPr>
        <p:spPr>
          <a:xfrm>
            <a:off x="1601792" y="1199651"/>
            <a:ext cx="9939130" cy="905777"/>
          </a:xfrm>
          <a:prstGeom prst="rect">
            <a:avLst/>
          </a:prstGeom>
        </p:spPr>
        <p:txBody>
          <a:bodyPr bIns="113553" anchor="b"/>
          <a:lstStyle>
            <a:lvl1pPr>
              <a:tabLst/>
              <a:defRPr sz="3255" b="0" i="0" baseline="0">
                <a:solidFill>
                  <a:schemeClr val="tx1"/>
                </a:solidFill>
                <a:latin typeface="Arial Regular"/>
              </a:defRPr>
            </a:lvl1pPr>
          </a:lstStyle>
          <a:p>
            <a:r>
              <a:rPr lang="en-US" dirty="0"/>
              <a:t>Click to edit Master title style</a:t>
            </a:r>
          </a:p>
        </p:txBody>
      </p:sp>
    </p:spTree>
    <p:extLst>
      <p:ext uri="{BB962C8B-B14F-4D97-AF65-F5344CB8AC3E}">
        <p14:creationId xmlns:p14="http://schemas.microsoft.com/office/powerpoint/2010/main" val="2801262316"/>
      </p:ext>
    </p:extLst>
  </p:cSld>
  <p:clrMapOvr>
    <a:overrideClrMapping bg1="dk2" tx1="lt1" bg2="dk1" tx2="lt2" accent1="accent1" accent2="accent2" accent3="accent3" accent4="accent4" accent5="accent5" accent6="accent6" hlink="hlink" folHlink="folHlink"/>
  </p:clrMapOvr>
  <p:transition>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860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910304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cxnSp>
        <p:nvCxnSpPr>
          <p:cNvPr id="2" name="Straight Connector 9"/>
          <p:cNvCxnSpPr>
            <a:cxnSpLocks noChangeShapeType="1"/>
          </p:cNvCxnSpPr>
          <p:nvPr userDrawn="1"/>
        </p:nvCxnSpPr>
        <p:spPr bwMode="auto">
          <a:xfrm flipH="1" flipV="1">
            <a:off x="653012" y="6368450"/>
            <a:ext cx="10386642" cy="14"/>
          </a:xfrm>
          <a:prstGeom prst="line">
            <a:avLst/>
          </a:prstGeom>
          <a:noFill/>
          <a:ln w="6350">
            <a:solidFill>
              <a:schemeClr val="tx2"/>
            </a:solidFill>
            <a:round/>
            <a:headEnd/>
            <a:tailEnd/>
          </a:ln>
        </p:spPr>
      </p:cxnSp>
      <p:sp>
        <p:nvSpPr>
          <p:cNvPr id="8" name="Date Placeholder 9"/>
          <p:cNvSpPr>
            <a:spLocks noGrp="1"/>
          </p:cNvSpPr>
          <p:nvPr>
            <p:ph type="dt" sz="half" idx="10"/>
          </p:nvPr>
        </p:nvSpPr>
        <p:spPr/>
        <p:txBody>
          <a:bodyPr/>
          <a:lstStyle>
            <a:lvl1pPr>
              <a:defRPr/>
            </a:lvl1pPr>
          </a:lstStyle>
          <a:p>
            <a:pPr>
              <a:defRPr/>
            </a:pPr>
            <a:endParaRPr lang="en-US" dirty="0"/>
          </a:p>
        </p:txBody>
      </p:sp>
      <p:sp>
        <p:nvSpPr>
          <p:cNvPr id="9"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560168122"/>
      </p:ext>
    </p:extLst>
  </p:cSld>
  <p:clrMapOvr>
    <a:masterClrMapping/>
  </p:clrMapOvr>
  <p:transition>
    <p:wipe dir="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Slide title only">
    <p:spTree>
      <p:nvGrpSpPr>
        <p:cNvPr id="1" name=""/>
        <p:cNvGrpSpPr/>
        <p:nvPr/>
      </p:nvGrpSpPr>
      <p:grpSpPr>
        <a:xfrm>
          <a:off x="0" y="0"/>
          <a:ext cx="0" cy="0"/>
          <a:chOff x="0" y="0"/>
          <a:chExt cx="0" cy="0"/>
        </a:xfrm>
      </p:grpSpPr>
      <p:cxnSp>
        <p:nvCxnSpPr>
          <p:cNvPr id="3" name="Straight Connector 9"/>
          <p:cNvCxnSpPr>
            <a:cxnSpLocks noChangeShapeType="1"/>
          </p:cNvCxnSpPr>
          <p:nvPr userDrawn="1"/>
        </p:nvCxnSpPr>
        <p:spPr bwMode="auto">
          <a:xfrm flipH="1">
            <a:off x="653013" y="6368450"/>
            <a:ext cx="10373195" cy="0"/>
          </a:xfrm>
          <a:prstGeom prst="line">
            <a:avLst/>
          </a:prstGeom>
          <a:noFill/>
          <a:ln w="6350">
            <a:solidFill>
              <a:schemeClr val="tx2"/>
            </a:solidFill>
            <a:round/>
            <a:headEnd/>
            <a:tailEnd/>
          </a:ln>
        </p:spPr>
      </p:cxnSp>
      <p:sp>
        <p:nvSpPr>
          <p:cNvPr id="17" name="Rectangle 2"/>
          <p:cNvSpPr>
            <a:spLocks noGrp="1" noChangeArrowheads="1"/>
          </p:cNvSpPr>
          <p:nvPr>
            <p:ph type="title"/>
          </p:nvPr>
        </p:nvSpPr>
        <p:spPr bwMode="auto">
          <a:xfrm>
            <a:off x="0" y="455789"/>
            <a:ext cx="10235162" cy="517846"/>
          </a:xfrm>
          <a:prstGeom prst="rect">
            <a:avLst/>
          </a:prstGeom>
          <a:noFill/>
          <a:ln w="9525">
            <a:noFill/>
            <a:miter lim="800000"/>
            <a:headEnd/>
            <a:tailEnd/>
          </a:ln>
        </p:spPr>
        <p:txBody>
          <a:bodyPr/>
          <a:lstStyle>
            <a:lvl1pPr>
              <a:defRPr lang="en-US" sz="2170" b="0" i="0" kern="1200" noProof="0" smtClean="0">
                <a:solidFill>
                  <a:schemeClr val="bg1"/>
                </a:solidFill>
                <a:latin typeface="Arial Regular"/>
                <a:ea typeface="ＭＳ Ｐゴシック" pitchFamily="34" charset="-128"/>
                <a:cs typeface="Arial Regular"/>
              </a:defRPr>
            </a:lvl1pPr>
          </a:lstStyle>
          <a:p>
            <a:pPr lvl="0"/>
            <a:r>
              <a:rPr lang="en-US" noProof="0" dirty="0"/>
              <a:t>Click to edit Master title style</a:t>
            </a:r>
          </a:p>
        </p:txBody>
      </p:sp>
      <p:sp>
        <p:nvSpPr>
          <p:cNvPr id="9" name="Date Placeholder 9"/>
          <p:cNvSpPr>
            <a:spLocks noGrp="1"/>
          </p:cNvSpPr>
          <p:nvPr>
            <p:ph type="dt" sz="half" idx="10"/>
          </p:nvPr>
        </p:nvSpPr>
        <p:spPr>
          <a:xfrm>
            <a:off x="641488" y="6734196"/>
            <a:ext cx="1678610" cy="125249"/>
          </a:xfrm>
        </p:spPr>
        <p:txBody>
          <a:bodyPr/>
          <a:lstStyle>
            <a:lvl1pPr>
              <a:defRPr/>
            </a:lvl1pPr>
          </a:lstStyle>
          <a:p>
            <a:pPr>
              <a:defRPr/>
            </a:pPr>
            <a:endParaRPr lang="en-US" dirty="0"/>
          </a:p>
        </p:txBody>
      </p:sp>
      <p:sp>
        <p:nvSpPr>
          <p:cNvPr id="10" name="Footer Placeholder 11"/>
          <p:cNvSpPr>
            <a:spLocks noGrp="1"/>
          </p:cNvSpPr>
          <p:nvPr>
            <p:ph type="ftr" sz="quarter" idx="11"/>
          </p:nvPr>
        </p:nvSpPr>
        <p:spPr>
          <a:xfrm>
            <a:off x="2491034" y="6732756"/>
            <a:ext cx="2794479" cy="125249"/>
          </a:xfrm>
        </p:spPr>
        <p:txBody>
          <a:bodyPr/>
          <a:lstStyle>
            <a:lvl1pPr algn="l">
              <a:defRPr sz="814">
                <a:solidFill>
                  <a:schemeClr val="bg1"/>
                </a:solidFill>
              </a:defRPr>
            </a:lvl1pPr>
          </a:lstStyle>
          <a:p>
            <a:pPr>
              <a:defRPr/>
            </a:pPr>
            <a:endParaRPr lang="en-US" dirty="0"/>
          </a:p>
        </p:txBody>
      </p:sp>
    </p:spTree>
    <p:extLst>
      <p:ext uri="{BB962C8B-B14F-4D97-AF65-F5344CB8AC3E}">
        <p14:creationId xmlns:p14="http://schemas.microsoft.com/office/powerpoint/2010/main" val="1140469038"/>
      </p:ext>
    </p:extLst>
  </p:cSld>
  <p:clrMapOvr>
    <a:masterClrMapping/>
  </p:clrMapOvr>
  <p:transition>
    <p:wipe dir="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072" y="914400"/>
            <a:ext cx="10520928" cy="5408741"/>
          </a:xfrm>
          <a:prstGeom prst="rect">
            <a:avLst/>
          </a:prstGeom>
        </p:spPr>
        <p:txBody>
          <a:bodyPr lIns="91429" tIns="45714" rIns="91429" bIns="45714"/>
          <a:lstStyle>
            <a:lvl1pPr>
              <a:defRPr sz="1809" b="0" i="0">
                <a:latin typeface="Arial Regular"/>
              </a:defRPr>
            </a:lvl1pPr>
            <a:lvl2pPr>
              <a:defRPr sz="1809" b="0" i="0">
                <a:latin typeface="Arial Regular"/>
              </a:defRPr>
            </a:lvl2pPr>
            <a:lvl3pPr>
              <a:defRPr sz="1809" b="0" i="0">
                <a:latin typeface="Arial Regular"/>
              </a:defRPr>
            </a:lvl3pPr>
            <a:lvl4pPr>
              <a:defRPr sz="1809" b="0" i="0">
                <a:latin typeface="Arial Regular"/>
              </a:defRPr>
            </a:lvl4pPr>
            <a:lvl5pPr>
              <a:defRPr sz="1809" b="0" i="0">
                <a:latin typeface="Arial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5763938"/>
      </p:ext>
    </p:extLst>
  </p:cSld>
  <p:clrMapOvr>
    <a:masterClrMapping/>
  </p:clrMapOvr>
  <p:transition>
    <p:wipe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7/21/2022</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2526400798"/>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7" r:id="rId33"/>
    <p:sldLayoutId id="2147483768" r:id="rId34"/>
    <p:sldLayoutId id="2147483772" r:id="rId35"/>
    <p:sldLayoutId id="2147483773" r:id="rId36"/>
    <p:sldLayoutId id="2147483862" r:id="rId37"/>
    <p:sldLayoutId id="2147483869" r:id="rId38"/>
    <p:sldLayoutId id="2147483870" r:id="rId39"/>
    <p:sldLayoutId id="2147483873" r:id="rId40"/>
    <p:sldLayoutId id="2147483876" r:id="rId41"/>
    <p:sldLayoutId id="2147483877" r:id="rId42"/>
    <p:sldLayoutId id="2147483925" r:id="rId43"/>
    <p:sldLayoutId id="2147483926" r:id="rId44"/>
    <p:sldLayoutId id="2147483927" r:id="rId45"/>
    <p:sldLayoutId id="2147483928"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7/21/2022</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9494675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 id="2147483911" r:id="rId33"/>
    <p:sldLayoutId id="2147483912" r:id="rId34"/>
    <p:sldLayoutId id="2147483913" r:id="rId35"/>
    <p:sldLayoutId id="2147483914" r:id="rId36"/>
    <p:sldLayoutId id="2147483915" r:id="rId37"/>
    <p:sldLayoutId id="2147483916" r:id="rId38"/>
    <p:sldLayoutId id="2147483917" r:id="rId39"/>
    <p:sldLayoutId id="2147483918" r:id="rId40"/>
    <p:sldLayoutId id="2147483919" r:id="rId41"/>
    <p:sldLayoutId id="2147483920" r:id="rId42"/>
    <p:sldLayoutId id="2147483921" r:id="rId43"/>
    <p:sldLayoutId id="2147483922" r:id="rId44"/>
    <p:sldLayoutId id="2147483923" r:id="rId45"/>
    <p:sldLayoutId id="2147483924" r:id="rId46"/>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4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46.xml"/><Relationship Id="rId6" Type="http://schemas.openxmlformats.org/officeDocument/2006/relationships/image" Target="../media/image8.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customXml" Target="../ink/ink4.xml"/><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47.xml"/><Relationship Id="rId4" Type="http://schemas.openxmlformats.org/officeDocument/2006/relationships/image" Target="../media/image14.tiff"/></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8"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EFED54B-A0C4-AD45-BC49-272F16D1A13E}"/>
              </a:ext>
            </a:extLst>
          </p:cNvPr>
          <p:cNvSpPr txBox="1"/>
          <p:nvPr/>
        </p:nvSpPr>
        <p:spPr>
          <a:xfrm>
            <a:off x="3018080" y="4881839"/>
            <a:ext cx="9172332" cy="1077218"/>
          </a:xfrm>
          <a:prstGeom prst="rect">
            <a:avLst/>
          </a:prstGeom>
          <a:noFill/>
          <a:ln>
            <a:noFill/>
          </a:ln>
        </p:spPr>
        <p:txBody>
          <a:bodyPr wrap="square" rtlCol="0">
            <a:spAutoFit/>
          </a:bodyPr>
          <a:lstStyle/>
          <a:p>
            <a:r>
              <a:rPr lang="en-US" sz="3200" b="1" dirty="0"/>
              <a:t>SAP BTP Training</a:t>
            </a:r>
          </a:p>
          <a:p>
            <a:r>
              <a:rPr lang="en-US" sz="3200" b="1" dirty="0"/>
              <a:t>Cloud Foundry Training</a:t>
            </a:r>
          </a:p>
        </p:txBody>
      </p:sp>
      <p:sp>
        <p:nvSpPr>
          <p:cNvPr id="22" name="Oval 21">
            <a:extLst>
              <a:ext uri="{FF2B5EF4-FFF2-40B4-BE49-F238E27FC236}">
                <a16:creationId xmlns:a16="http://schemas.microsoft.com/office/drawing/2014/main" id="{33AB4938-0A06-984F-B78F-061AE8D5D2E4}"/>
              </a:ext>
            </a:extLst>
          </p:cNvPr>
          <p:cNvSpPr/>
          <p:nvPr/>
        </p:nvSpPr>
        <p:spPr>
          <a:xfrm>
            <a:off x="406807" y="4225968"/>
            <a:ext cx="2330916" cy="2323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475C560-8009-4185-7DF2-EF5748FA1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26" y="4253918"/>
            <a:ext cx="23241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77FFD8-F78D-EE47-FF05-9AA52CFC1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5767" y="2054087"/>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67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554290"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a:t>
            </a:r>
            <a:r>
              <a:rPr kumimoji="0" lang="en-US" sz="2800" b="1" i="0" u="none" strike="noStrike" kern="1200" cap="none" spc="0" normalizeH="0" baseline="0" noProof="0" dirty="0" err="1">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4446" y="443352"/>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72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8" y="-14288"/>
            <a:ext cx="12188825" cy="759111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p:cNvSpPr/>
          <p:nvPr/>
        </p:nvSpPr>
        <p:spPr>
          <a:xfrm>
            <a:off x="1588" y="3190420"/>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7" name="Rectangle 6"/>
          <p:cNvSpPr/>
          <p:nvPr/>
        </p:nvSpPr>
        <p:spPr>
          <a:xfrm>
            <a:off x="1588" y="3362964"/>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1715" y="3436581"/>
            <a:ext cx="4508571" cy="646331"/>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Arial" panose="020B0604020202020204" pitchFamily="34" charset="0"/>
                <a:ea typeface="Cambria" panose="02040503050406030204" pitchFamily="18" charset="0"/>
                <a:cs typeface="Arial" panose="020B0604020202020204" pitchFamily="34" charset="0"/>
              </a:rPr>
              <a:t>DISCLAIMER</a:t>
            </a:r>
            <a:endParaRPr kumimoji="0" lang="en-US" sz="3300" b="0" i="0" u="none" strike="noStrike" kern="1200" cap="none" spc="150" normalizeH="0" baseline="0" noProof="0" dirty="0">
              <a:ln>
                <a:noFill/>
              </a:ln>
              <a:solidFill>
                <a:srgbClr val="FFFFFF"/>
              </a:solidFill>
              <a:effectLst/>
              <a:uLnTx/>
              <a:uFillTx/>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5" y="4060016"/>
            <a:ext cx="11307731" cy="1200329"/>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6245" y="3190420"/>
            <a:ext cx="1173622" cy="115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91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945CD40-9ABD-7441-A0F8-C5ACA34BB34C}"/>
              </a:ext>
            </a:extLst>
          </p:cNvPr>
          <p:cNvSpPr txBox="1"/>
          <p:nvPr/>
        </p:nvSpPr>
        <p:spPr>
          <a:xfrm>
            <a:off x="714519" y="528451"/>
            <a:ext cx="4508571" cy="553998"/>
          </a:xfrm>
          <a:prstGeom prst="rect">
            <a:avLst/>
          </a:prstGeom>
        </p:spPr>
        <p:txBody>
          <a:bodyPr vert="horz" lIns="91440" tIns="45720" rIns="91440" bIns="45720" rtlCol="0" anchor="ctr">
            <a:normAutofit/>
          </a:bodyPr>
          <a:lstStyle>
            <a:defPPr>
              <a:defRPr lang="en-US"/>
            </a:defPPr>
            <a:lvl1pPr defTabSz="914172">
              <a:lnSpc>
                <a:spcPct val="90000"/>
              </a:lnSpc>
              <a:spcBef>
                <a:spcPct val="0"/>
              </a:spcBef>
              <a:buNone/>
              <a:defRPr sz="2200"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LEARNING OBJECTIVES</a:t>
            </a:r>
          </a:p>
        </p:txBody>
      </p:sp>
      <p:sp>
        <p:nvSpPr>
          <p:cNvPr id="52" name="Rectangle 4">
            <a:extLst>
              <a:ext uri="{FF2B5EF4-FFF2-40B4-BE49-F238E27FC236}">
                <a16:creationId xmlns:a16="http://schemas.microsoft.com/office/drawing/2014/main" id="{1166CAA3-2442-394A-86E8-999EFA59E499}"/>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4">
            <a:extLst>
              <a:ext uri="{FF2B5EF4-FFF2-40B4-BE49-F238E27FC236}">
                <a16:creationId xmlns:a16="http://schemas.microsoft.com/office/drawing/2014/main" id="{F22B80F5-F023-F447-9455-D313B6CF2306}"/>
              </a:ext>
            </a:extLst>
          </p:cNvPr>
          <p:cNvSpPr/>
          <p:nvPr/>
        </p:nvSpPr>
        <p:spPr>
          <a:xfrm>
            <a:off x="7541449" y="4862147"/>
            <a:ext cx="4648964" cy="123740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3AE68B2C-5B3F-6E4E-BA63-D6A1223C430D}"/>
              </a:ext>
            </a:extLst>
          </p:cNvPr>
          <p:cNvSpPr txBox="1"/>
          <p:nvPr/>
        </p:nvSpPr>
        <p:spPr>
          <a:xfrm>
            <a:off x="672701" y="1669384"/>
            <a:ext cx="5342847" cy="1815882"/>
          </a:xfrm>
          <a:prstGeom prst="rect">
            <a:avLst/>
          </a:prstGeom>
          <a:noFill/>
        </p:spPr>
        <p:txBody>
          <a:bodyPr wrap="square" rtlCol="0">
            <a:spAutoFit/>
          </a:bodyPr>
          <a:lstStyle/>
          <a:p>
            <a:pPr marL="340518" indent="-285750" defTabSz="914217" fontAlgn="base">
              <a:spcBef>
                <a:spcPct val="0"/>
              </a:spcBef>
              <a:spcAft>
                <a:spcPct val="0"/>
              </a:spcAft>
              <a:buFont typeface="Arial" panose="020B0604020202020204" pitchFamily="34" charset="0"/>
              <a:buChar char="•"/>
              <a:defRPr/>
            </a:pPr>
            <a:endPar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endParaRP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Introduction to BAS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Generic Handlers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ACID Properties in Database</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Fiori Element – introduction</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Free style vs Fiori Element</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Annotations in CDS</a:t>
            </a:r>
          </a:p>
          <a:p>
            <a:pPr marL="340518" indent="-285750" defTabSz="914217" fontAlgn="base">
              <a:spcBef>
                <a:spcPct val="0"/>
              </a:spcBef>
              <a:spcAft>
                <a:spcPct val="0"/>
              </a:spcAft>
              <a:buFont typeface="Arial" panose="020B0604020202020204" pitchFamily="34" charset="0"/>
              <a:buChar char="•"/>
              <a:defRPr/>
            </a:pPr>
            <a:r>
              <a:rPr lang="en-US" sz="1400" dirty="0">
                <a:solidFill>
                  <a:srgbClr val="000000">
                    <a:lumMod val="50000"/>
                  </a:srgbClr>
                </a:solidFill>
                <a:latin typeface="Arial" panose="020B0604020202020204" pitchFamily="34" charset="0"/>
                <a:ea typeface="ＭＳ Ｐゴシック" charset="-128"/>
                <a:cs typeface="Arial" panose="020B0604020202020204" pitchFamily="34" charset="0"/>
              </a:rPr>
              <a:t>Develop end to end List Report in BAS</a:t>
            </a:r>
          </a:p>
        </p:txBody>
      </p:sp>
      <p:sp>
        <p:nvSpPr>
          <p:cNvPr id="26" name="TextBox 25">
            <a:extLst>
              <a:ext uri="{FF2B5EF4-FFF2-40B4-BE49-F238E27FC236}">
                <a16:creationId xmlns:a16="http://schemas.microsoft.com/office/drawing/2014/main" id="{6EA12316-2C09-E74C-86B3-6E57ECFDE683}"/>
              </a:ext>
            </a:extLst>
          </p:cNvPr>
          <p:cNvSpPr txBox="1"/>
          <p:nvPr/>
        </p:nvSpPr>
        <p:spPr>
          <a:xfrm>
            <a:off x="712927" y="1327797"/>
            <a:ext cx="5342847" cy="313932"/>
          </a:xfrm>
          <a:prstGeom prst="rect">
            <a:avLst/>
          </a:prstGeom>
          <a:noFill/>
        </p:spPr>
        <p:txBody>
          <a:bodyPr wrap="square" rtlCol="0">
            <a:spAutoFit/>
          </a:bodyPr>
          <a:lstStyle/>
          <a:p>
            <a:pPr marL="0" marR="0" lvl="0" indent="0" algn="l" defTabSz="91421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SAP BTP </a:t>
            </a:r>
            <a:r>
              <a:rPr kumimoji="0" lang="en-US" sz="1600" b="1" i="0" u="none" strike="noStrike" kern="1200" cap="none" spc="0" normalizeH="0" baseline="0" noProof="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rPr>
              <a:t>CAPM Development</a:t>
            </a:r>
            <a:endParaRPr kumimoji="0" lang="en-US" sz="16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endParaRPr>
          </a:p>
        </p:txBody>
      </p:sp>
      <p:pic>
        <p:nvPicPr>
          <p:cNvPr id="2050" name="Picture 2"/>
          <p:cNvPicPr>
            <a:picLocks noGrp="1" noChangeAspect="1" noChangeArrowheads="1"/>
          </p:cNvPicPr>
          <p:nvPr>
            <p:ph type="pic" sz="quarter" idx="14"/>
          </p:nvPr>
        </p:nvPicPr>
        <p:blipFill rotWithShape="1">
          <a:blip r:embed="rId3"/>
          <a:srcRect l="20356" r="20356"/>
          <a:stretch/>
        </p:blipFill>
        <p:spPr bwMode="auto">
          <a:xfrm flipH="1">
            <a:off x="6096000" y="0"/>
            <a:ext cx="6094410" cy="685625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EE1D1380-BC28-F74F-8866-BD4C0AD42595}"/>
              </a:ext>
            </a:extLst>
          </p:cNvPr>
          <p:cNvSpPr/>
          <p:nvPr/>
        </p:nvSpPr>
        <p:spPr>
          <a:xfrm>
            <a:off x="6096000" y="0"/>
            <a:ext cx="6096000" cy="6858001"/>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EE1D1380-BC28-F74F-8866-BD4C0AD42595}"/>
              </a:ext>
            </a:extLst>
          </p:cNvPr>
          <p:cNvSpPr/>
          <p:nvPr/>
        </p:nvSpPr>
        <p:spPr>
          <a:xfrm>
            <a:off x="214409" y="6667500"/>
            <a:ext cx="4759730" cy="190500"/>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3" name="Picture 4">
            <a:extLst>
              <a:ext uri="{FF2B5EF4-FFF2-40B4-BE49-F238E27FC236}">
                <a16:creationId xmlns:a16="http://schemas.microsoft.com/office/drawing/2014/main" id="{39ADAECF-2D63-4E69-37B8-79CF18551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4915" y="-1748"/>
            <a:ext cx="23241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lang="en-US" dirty="0">
                <a:solidFill>
                  <a:prstClr val="black"/>
                </a:solidFill>
                <a:latin typeface="Cooper Black" panose="0208090404030B020404" pitchFamily="18" charset="0"/>
              </a:rPr>
              <a:t>Business Application Studio</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357051" y="1036320"/>
            <a:ext cx="11664027" cy="923330"/>
          </a:xfrm>
          <a:prstGeom prst="rect">
            <a:avLst/>
          </a:prstGeom>
          <a:noFill/>
        </p:spPr>
        <p:txBody>
          <a:bodyPr wrap="square" rtlCol="0">
            <a:spAutoFit/>
          </a:bodyPr>
          <a:lstStyle/>
          <a:p>
            <a:r>
              <a:rPr lang="en-US" b="0" i="0" dirty="0">
                <a:solidFill>
                  <a:srgbClr val="1F1F1F"/>
                </a:solidFill>
                <a:effectLst/>
                <a:latin typeface="72-Regular"/>
              </a:rPr>
              <a:t>SAP Business Application Studio is a development environment available on SAP Business Technology Platform. Before you can start developing using SAP Business Application Studio, administrators must perform the required onboarding steps to create CAPM applications on cloud.</a:t>
            </a:r>
            <a:endParaRPr lang="en-US" dirty="0"/>
          </a:p>
        </p:txBody>
      </p:sp>
      <mc:AlternateContent xmlns:mc="http://schemas.openxmlformats.org/markup-compatibility/2006">
        <mc:Choice xmlns:p14="http://schemas.microsoft.com/office/powerpoint/2010/main" Requires="p14">
          <p:contentPart p14:bwMode="auto" r:id="rId3">
            <p14:nvContentPartPr>
              <p14:cNvPr id="50" name="Ink 49">
                <a:extLst>
                  <a:ext uri="{FF2B5EF4-FFF2-40B4-BE49-F238E27FC236}">
                    <a16:creationId xmlns:a16="http://schemas.microsoft.com/office/drawing/2014/main" id="{CC117AEC-6F4C-2A09-8101-4501524A4DA5}"/>
                  </a:ext>
                </a:extLst>
              </p14:cNvPr>
              <p14:cNvContentPartPr/>
              <p14:nvPr/>
            </p14:nvContentPartPr>
            <p14:xfrm>
              <a:off x="1084567" y="5744873"/>
              <a:ext cx="1067760" cy="354600"/>
            </p14:xfrm>
          </p:contentPart>
        </mc:Choice>
        <mc:Fallback>
          <p:pic>
            <p:nvPicPr>
              <p:cNvPr id="50" name="Ink 49">
                <a:extLst>
                  <a:ext uri="{FF2B5EF4-FFF2-40B4-BE49-F238E27FC236}">
                    <a16:creationId xmlns:a16="http://schemas.microsoft.com/office/drawing/2014/main" id="{CC117AEC-6F4C-2A09-8101-4501524A4DA5}"/>
                  </a:ext>
                </a:extLst>
              </p:cNvPr>
              <p:cNvPicPr/>
              <p:nvPr/>
            </p:nvPicPr>
            <p:blipFill>
              <a:blip r:embed="rId4"/>
              <a:stretch>
                <a:fillRect/>
              </a:stretch>
            </p:blipFill>
            <p:spPr>
              <a:xfrm>
                <a:off x="1075567" y="5735873"/>
                <a:ext cx="108540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5" name="Ink 64">
                <a:extLst>
                  <a:ext uri="{FF2B5EF4-FFF2-40B4-BE49-F238E27FC236}">
                    <a16:creationId xmlns:a16="http://schemas.microsoft.com/office/drawing/2014/main" id="{DD141D77-64B9-4750-B824-60AB1E55A36B}"/>
                  </a:ext>
                </a:extLst>
              </p14:cNvPr>
              <p14:cNvContentPartPr/>
              <p14:nvPr/>
            </p14:nvContentPartPr>
            <p14:xfrm>
              <a:off x="644647" y="4419713"/>
              <a:ext cx="709560" cy="1317960"/>
            </p14:xfrm>
          </p:contentPart>
        </mc:Choice>
        <mc:Fallback>
          <p:pic>
            <p:nvPicPr>
              <p:cNvPr id="65" name="Ink 64">
                <a:extLst>
                  <a:ext uri="{FF2B5EF4-FFF2-40B4-BE49-F238E27FC236}">
                    <a16:creationId xmlns:a16="http://schemas.microsoft.com/office/drawing/2014/main" id="{DD141D77-64B9-4750-B824-60AB1E55A36B}"/>
                  </a:ext>
                </a:extLst>
              </p:cNvPr>
              <p:cNvPicPr/>
              <p:nvPr/>
            </p:nvPicPr>
            <p:blipFill>
              <a:blip r:embed="rId6"/>
              <a:stretch>
                <a:fillRect/>
              </a:stretch>
            </p:blipFill>
            <p:spPr>
              <a:xfrm>
                <a:off x="635647" y="4410713"/>
                <a:ext cx="727200" cy="1335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8" name="Ink 67">
                <a:extLst>
                  <a:ext uri="{FF2B5EF4-FFF2-40B4-BE49-F238E27FC236}">
                    <a16:creationId xmlns:a16="http://schemas.microsoft.com/office/drawing/2014/main" id="{572547B8-0DC2-828D-A1B0-68BBE7D5832E}"/>
                  </a:ext>
                </a:extLst>
              </p14:cNvPr>
              <p14:cNvContentPartPr/>
              <p14:nvPr/>
            </p14:nvContentPartPr>
            <p14:xfrm>
              <a:off x="1057927" y="6051233"/>
              <a:ext cx="3562560" cy="170640"/>
            </p14:xfrm>
          </p:contentPart>
        </mc:Choice>
        <mc:Fallback>
          <p:pic>
            <p:nvPicPr>
              <p:cNvPr id="68" name="Ink 67">
                <a:extLst>
                  <a:ext uri="{FF2B5EF4-FFF2-40B4-BE49-F238E27FC236}">
                    <a16:creationId xmlns:a16="http://schemas.microsoft.com/office/drawing/2014/main" id="{572547B8-0DC2-828D-A1B0-68BBE7D5832E}"/>
                  </a:ext>
                </a:extLst>
              </p:cNvPr>
              <p:cNvPicPr/>
              <p:nvPr/>
            </p:nvPicPr>
            <p:blipFill>
              <a:blip r:embed="rId8"/>
              <a:stretch>
                <a:fillRect/>
              </a:stretch>
            </p:blipFill>
            <p:spPr>
              <a:xfrm>
                <a:off x="1048927" y="6042233"/>
                <a:ext cx="358020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0" name="Ink 109">
                <a:extLst>
                  <a:ext uri="{FF2B5EF4-FFF2-40B4-BE49-F238E27FC236}">
                    <a16:creationId xmlns:a16="http://schemas.microsoft.com/office/drawing/2014/main" id="{91C35379-EB1E-6D49-03F5-2710C3DEB1C8}"/>
                  </a:ext>
                </a:extLst>
              </p14:cNvPr>
              <p14:cNvContentPartPr/>
              <p14:nvPr/>
            </p14:nvContentPartPr>
            <p14:xfrm>
              <a:off x="367447" y="2294633"/>
              <a:ext cx="2313360" cy="1004760"/>
            </p14:xfrm>
          </p:contentPart>
        </mc:Choice>
        <mc:Fallback>
          <p:pic>
            <p:nvPicPr>
              <p:cNvPr id="110" name="Ink 109">
                <a:extLst>
                  <a:ext uri="{FF2B5EF4-FFF2-40B4-BE49-F238E27FC236}">
                    <a16:creationId xmlns:a16="http://schemas.microsoft.com/office/drawing/2014/main" id="{91C35379-EB1E-6D49-03F5-2710C3DEB1C8}"/>
                  </a:ext>
                </a:extLst>
              </p:cNvPr>
              <p:cNvPicPr/>
              <p:nvPr/>
            </p:nvPicPr>
            <p:blipFill>
              <a:blip r:embed="rId10"/>
              <a:stretch>
                <a:fillRect/>
              </a:stretch>
            </p:blipFill>
            <p:spPr>
              <a:xfrm>
                <a:off x="358447" y="2285633"/>
                <a:ext cx="2331000" cy="1022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9" name="Ink 118">
                <a:extLst>
                  <a:ext uri="{FF2B5EF4-FFF2-40B4-BE49-F238E27FC236}">
                    <a16:creationId xmlns:a16="http://schemas.microsoft.com/office/drawing/2014/main" id="{80B532FF-4081-F24E-912F-CBD48B5DEE93}"/>
                  </a:ext>
                </a:extLst>
              </p14:cNvPr>
              <p14:cNvContentPartPr/>
              <p14:nvPr/>
            </p14:nvContentPartPr>
            <p14:xfrm>
              <a:off x="690367" y="3153233"/>
              <a:ext cx="1246320" cy="513720"/>
            </p14:xfrm>
          </p:contentPart>
        </mc:Choice>
        <mc:Fallback>
          <p:pic>
            <p:nvPicPr>
              <p:cNvPr id="119" name="Ink 118">
                <a:extLst>
                  <a:ext uri="{FF2B5EF4-FFF2-40B4-BE49-F238E27FC236}">
                    <a16:creationId xmlns:a16="http://schemas.microsoft.com/office/drawing/2014/main" id="{80B532FF-4081-F24E-912F-CBD48B5DEE93}"/>
                  </a:ext>
                </a:extLst>
              </p:cNvPr>
              <p:cNvPicPr/>
              <p:nvPr/>
            </p:nvPicPr>
            <p:blipFill>
              <a:blip r:embed="rId12"/>
              <a:stretch>
                <a:fillRect/>
              </a:stretch>
            </p:blipFill>
            <p:spPr>
              <a:xfrm>
                <a:off x="681367" y="3144233"/>
                <a:ext cx="1263960" cy="5313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10" name="Ink 209">
                <a:extLst>
                  <a:ext uri="{FF2B5EF4-FFF2-40B4-BE49-F238E27FC236}">
                    <a16:creationId xmlns:a16="http://schemas.microsoft.com/office/drawing/2014/main" id="{DF64BEDB-A543-193D-3EF8-FB045CAAE307}"/>
                  </a:ext>
                </a:extLst>
              </p14:cNvPr>
              <p14:cNvContentPartPr/>
              <p14:nvPr/>
            </p14:nvContentPartPr>
            <p14:xfrm>
              <a:off x="254047" y="2192753"/>
              <a:ext cx="9885240" cy="4204080"/>
            </p14:xfrm>
          </p:contentPart>
        </mc:Choice>
        <mc:Fallback>
          <p:pic>
            <p:nvPicPr>
              <p:cNvPr id="210" name="Ink 209">
                <a:extLst>
                  <a:ext uri="{FF2B5EF4-FFF2-40B4-BE49-F238E27FC236}">
                    <a16:creationId xmlns:a16="http://schemas.microsoft.com/office/drawing/2014/main" id="{DF64BEDB-A543-193D-3EF8-FB045CAAE307}"/>
                  </a:ext>
                </a:extLst>
              </p:cNvPr>
              <p:cNvPicPr/>
              <p:nvPr/>
            </p:nvPicPr>
            <p:blipFill>
              <a:blip r:embed="rId14"/>
              <a:stretch>
                <a:fillRect/>
              </a:stretch>
            </p:blipFill>
            <p:spPr>
              <a:xfrm>
                <a:off x="245047" y="2183753"/>
                <a:ext cx="9902880" cy="4221720"/>
              </a:xfrm>
              <a:prstGeom prst="rect">
                <a:avLst/>
              </a:prstGeom>
            </p:spPr>
          </p:pic>
        </mc:Fallback>
      </mc:AlternateContent>
    </p:spTree>
    <p:extLst>
      <p:ext uri="{BB962C8B-B14F-4D97-AF65-F5344CB8AC3E}">
        <p14:creationId xmlns:p14="http://schemas.microsoft.com/office/powerpoint/2010/main" val="4137348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Generic Handlers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408224" y="896943"/>
            <a:ext cx="11664027" cy="1754326"/>
          </a:xfrm>
          <a:prstGeom prst="rect">
            <a:avLst/>
          </a:prstGeom>
          <a:noFill/>
        </p:spPr>
        <p:txBody>
          <a:bodyPr wrap="square" rtlCol="0">
            <a:spAutoFit/>
          </a:bodyPr>
          <a:lstStyle/>
          <a:p>
            <a:r>
              <a:rPr lang="en-US" dirty="0"/>
              <a:t>The CAPM Framework generates most of the code for CURDQ operations on the entity, it also does these operations in synchronous manner. At time, we want to</a:t>
            </a:r>
          </a:p>
          <a:p>
            <a:pPr marL="285750" indent="-285750">
              <a:buFontTx/>
              <a:buChar char="-"/>
            </a:pPr>
            <a:r>
              <a:rPr lang="en-US" dirty="0"/>
              <a:t>Take full control on CURDQ</a:t>
            </a:r>
          </a:p>
          <a:p>
            <a:pPr marL="285750" indent="-285750">
              <a:buFontTx/>
              <a:buChar char="-"/>
            </a:pPr>
            <a:r>
              <a:rPr lang="en-US" dirty="0"/>
              <a:t>I want to add my custom validations before data is updated</a:t>
            </a:r>
          </a:p>
          <a:p>
            <a:pPr marL="285750" indent="-285750">
              <a:buFontTx/>
              <a:buChar char="-"/>
            </a:pPr>
            <a:r>
              <a:rPr lang="en-US" dirty="0"/>
              <a:t>We want to change data with enrichment</a:t>
            </a:r>
          </a:p>
          <a:p>
            <a:pPr marL="285750" indent="-285750">
              <a:buFontTx/>
              <a:buChar char="-"/>
            </a:pPr>
            <a:r>
              <a:rPr lang="en-US" dirty="0"/>
              <a:t>Read data we want to add extra information</a:t>
            </a:r>
          </a:p>
        </p:txBody>
      </p:sp>
      <p:sp>
        <p:nvSpPr>
          <p:cNvPr id="2" name="Rectangle 1">
            <a:extLst>
              <a:ext uri="{FF2B5EF4-FFF2-40B4-BE49-F238E27FC236}">
                <a16:creationId xmlns:a16="http://schemas.microsoft.com/office/drawing/2014/main" id="{6599935F-38FA-44DD-B690-CA9F7CDE5659}"/>
              </a:ext>
            </a:extLst>
          </p:cNvPr>
          <p:cNvSpPr/>
          <p:nvPr/>
        </p:nvSpPr>
        <p:spPr>
          <a:xfrm>
            <a:off x="426720" y="2917371"/>
            <a:ext cx="1802674" cy="511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User/Developer</a:t>
            </a:r>
          </a:p>
        </p:txBody>
      </p:sp>
      <p:sp>
        <p:nvSpPr>
          <p:cNvPr id="8" name="Rectangle 7">
            <a:extLst>
              <a:ext uri="{FF2B5EF4-FFF2-40B4-BE49-F238E27FC236}">
                <a16:creationId xmlns:a16="http://schemas.microsoft.com/office/drawing/2014/main" id="{A7FED18E-AFB5-40DF-B4CF-0681C3C449DE}"/>
              </a:ext>
            </a:extLst>
          </p:cNvPr>
          <p:cNvSpPr/>
          <p:nvPr/>
        </p:nvSpPr>
        <p:spPr>
          <a:xfrm>
            <a:off x="3333479" y="2917369"/>
            <a:ext cx="1802674" cy="511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sp>
        <p:nvSpPr>
          <p:cNvPr id="9" name="Rectangle 8">
            <a:extLst>
              <a:ext uri="{FF2B5EF4-FFF2-40B4-BE49-F238E27FC236}">
                <a16:creationId xmlns:a16="http://schemas.microsoft.com/office/drawing/2014/main" id="{CD3ADD93-EB7A-4A8A-8697-FB5EB9B7CC92}"/>
              </a:ext>
            </a:extLst>
          </p:cNvPr>
          <p:cNvSpPr/>
          <p:nvPr/>
        </p:nvSpPr>
        <p:spPr>
          <a:xfrm>
            <a:off x="6240238" y="2917369"/>
            <a:ext cx="1802674" cy="511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CAPM Framework</a:t>
            </a:r>
          </a:p>
        </p:txBody>
      </p:sp>
      <p:cxnSp>
        <p:nvCxnSpPr>
          <p:cNvPr id="10" name="Straight Connector 9">
            <a:extLst>
              <a:ext uri="{FF2B5EF4-FFF2-40B4-BE49-F238E27FC236}">
                <a16:creationId xmlns:a16="http://schemas.microsoft.com/office/drawing/2014/main" id="{914D89D4-7832-483F-A091-E6DFC524440E}"/>
              </a:ext>
            </a:extLst>
          </p:cNvPr>
          <p:cNvCxnSpPr>
            <a:stCxn id="2" idx="2"/>
          </p:cNvCxnSpPr>
          <p:nvPr/>
        </p:nvCxnSpPr>
        <p:spPr>
          <a:xfrm>
            <a:off x="1328057" y="3429000"/>
            <a:ext cx="0" cy="33462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969C3C-37BC-42FE-9929-F3B452C731AF}"/>
              </a:ext>
            </a:extLst>
          </p:cNvPr>
          <p:cNvCxnSpPr>
            <a:stCxn id="8" idx="2"/>
          </p:cNvCxnSpPr>
          <p:nvPr/>
        </p:nvCxnSpPr>
        <p:spPr>
          <a:xfrm>
            <a:off x="4234816" y="3428998"/>
            <a:ext cx="0" cy="3320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2A79269-1FA5-42F3-A445-3CC95C28072C}"/>
              </a:ext>
            </a:extLst>
          </p:cNvPr>
          <p:cNvCxnSpPr>
            <a:stCxn id="9" idx="2"/>
          </p:cNvCxnSpPr>
          <p:nvPr/>
        </p:nvCxnSpPr>
        <p:spPr>
          <a:xfrm>
            <a:off x="7141575" y="3428998"/>
            <a:ext cx="0" cy="3128556"/>
          </a:xfrm>
          <a:prstGeom prst="line">
            <a:avLst/>
          </a:prstGeom>
        </p:spPr>
        <p:style>
          <a:lnRef idx="1">
            <a:schemeClr val="accent1"/>
          </a:lnRef>
          <a:fillRef idx="0">
            <a:schemeClr val="accent1"/>
          </a:fillRef>
          <a:effectRef idx="0">
            <a:schemeClr val="accent1"/>
          </a:effectRef>
          <a:fontRef idx="minor">
            <a:schemeClr val="tx1"/>
          </a:fontRef>
        </p:style>
      </p:cxnSp>
      <p:sp>
        <p:nvSpPr>
          <p:cNvPr id="15" name="Flowchart: Magnetic Disk 14">
            <a:extLst>
              <a:ext uri="{FF2B5EF4-FFF2-40B4-BE49-F238E27FC236}">
                <a16:creationId xmlns:a16="http://schemas.microsoft.com/office/drawing/2014/main" id="{E154363C-D83B-413F-9AF5-5B4AEA8C6143}"/>
              </a:ext>
            </a:extLst>
          </p:cNvPr>
          <p:cNvSpPr/>
          <p:nvPr/>
        </p:nvSpPr>
        <p:spPr>
          <a:xfrm>
            <a:off x="9196251" y="2708366"/>
            <a:ext cx="1619795" cy="72063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17" name="Straight Connector 16">
            <a:extLst>
              <a:ext uri="{FF2B5EF4-FFF2-40B4-BE49-F238E27FC236}">
                <a16:creationId xmlns:a16="http://schemas.microsoft.com/office/drawing/2014/main" id="{FA9CC7B6-373B-4E7E-ADFB-9260653040D7}"/>
              </a:ext>
            </a:extLst>
          </p:cNvPr>
          <p:cNvCxnSpPr>
            <a:stCxn id="15" idx="3"/>
          </p:cNvCxnSpPr>
          <p:nvPr/>
        </p:nvCxnSpPr>
        <p:spPr>
          <a:xfrm>
            <a:off x="10006149" y="3428998"/>
            <a:ext cx="42185" cy="31895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20ED6F3-5D6C-4DDA-8C1C-BACC0A5B9C02}"/>
              </a:ext>
            </a:extLst>
          </p:cNvPr>
          <p:cNvCxnSpPr/>
          <p:nvPr/>
        </p:nvCxnSpPr>
        <p:spPr>
          <a:xfrm>
            <a:off x="1328057" y="3866606"/>
            <a:ext cx="290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B1D5A3C-4293-4741-9FB4-D5CBC33563A5}"/>
              </a:ext>
            </a:extLst>
          </p:cNvPr>
          <p:cNvCxnSpPr/>
          <p:nvPr/>
        </p:nvCxnSpPr>
        <p:spPr>
          <a:xfrm>
            <a:off x="4234816" y="4110446"/>
            <a:ext cx="290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F59E84F-6E90-4B19-841C-2D4EE94C8BC4}"/>
              </a:ext>
            </a:extLst>
          </p:cNvPr>
          <p:cNvCxnSpPr/>
          <p:nvPr/>
        </p:nvCxnSpPr>
        <p:spPr>
          <a:xfrm>
            <a:off x="7141575" y="4502331"/>
            <a:ext cx="2864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B5DF99-E64A-4397-9D89-ADC79856644C}"/>
              </a:ext>
            </a:extLst>
          </p:cNvPr>
          <p:cNvCxnSpPr/>
          <p:nvPr/>
        </p:nvCxnSpPr>
        <p:spPr>
          <a:xfrm flipH="1">
            <a:off x="7141575" y="5216434"/>
            <a:ext cx="290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A50D94-399F-4E1F-98CA-B07798782848}"/>
              </a:ext>
            </a:extLst>
          </p:cNvPr>
          <p:cNvCxnSpPr/>
          <p:nvPr/>
        </p:nvCxnSpPr>
        <p:spPr>
          <a:xfrm flipH="1">
            <a:off x="4234816" y="5625737"/>
            <a:ext cx="290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A955A2-21D8-44B5-9DB2-4FEEBCC4193B}"/>
              </a:ext>
            </a:extLst>
          </p:cNvPr>
          <p:cNvCxnSpPr/>
          <p:nvPr/>
        </p:nvCxnSpPr>
        <p:spPr>
          <a:xfrm flipH="1">
            <a:off x="1328057" y="5991497"/>
            <a:ext cx="290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08488A0D-6567-43E9-860B-32AFE2677E8F}"/>
              </a:ext>
            </a:extLst>
          </p:cNvPr>
          <p:cNvSpPr/>
          <p:nvPr/>
        </p:nvSpPr>
        <p:spPr>
          <a:xfrm>
            <a:off x="4234816" y="3866598"/>
            <a:ext cx="45719" cy="1759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D221BABE-2993-429F-AFC1-14B37961E9F2}"/>
              </a:ext>
            </a:extLst>
          </p:cNvPr>
          <p:cNvSpPr/>
          <p:nvPr/>
        </p:nvSpPr>
        <p:spPr>
          <a:xfrm>
            <a:off x="7139808" y="4094481"/>
            <a:ext cx="45719" cy="1531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9E5CD20-FD01-46AF-A2EC-A4F4809710BB}"/>
              </a:ext>
            </a:extLst>
          </p:cNvPr>
          <p:cNvSpPr/>
          <p:nvPr/>
        </p:nvSpPr>
        <p:spPr>
          <a:xfrm>
            <a:off x="9963964" y="4552403"/>
            <a:ext cx="104472" cy="664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DE7719D-B21F-4948-9827-220B0DACBFD0}"/>
              </a:ext>
            </a:extLst>
          </p:cNvPr>
          <p:cNvSpPr txBox="1"/>
          <p:nvPr/>
        </p:nvSpPr>
        <p:spPr>
          <a:xfrm>
            <a:off x="7244254" y="1393843"/>
            <a:ext cx="4311963" cy="1200329"/>
          </a:xfrm>
          <a:prstGeom prst="rect">
            <a:avLst/>
          </a:prstGeom>
          <a:noFill/>
        </p:spPr>
        <p:txBody>
          <a:bodyPr wrap="square" rtlCol="0">
            <a:spAutoFit/>
          </a:bodyPr>
          <a:lstStyle/>
          <a:p>
            <a:r>
              <a:rPr lang="en-US" dirty="0"/>
              <a:t>When? (</a:t>
            </a:r>
            <a:r>
              <a:rPr lang="en-US" dirty="0" err="1"/>
              <a:t>on,before,after</a:t>
            </a:r>
            <a:r>
              <a:rPr lang="en-US" dirty="0"/>
              <a:t>) – </a:t>
            </a:r>
            <a:r>
              <a:rPr lang="en-US" b="1" dirty="0"/>
              <a:t>before</a:t>
            </a:r>
            <a:endParaRPr lang="en-US" dirty="0"/>
          </a:p>
          <a:p>
            <a:r>
              <a:rPr lang="en-US" dirty="0"/>
              <a:t>Who?   - ENTITY - Employee</a:t>
            </a:r>
          </a:p>
          <a:p>
            <a:r>
              <a:rPr lang="en-US" dirty="0"/>
              <a:t>Operation? – CREATE, UPDATE</a:t>
            </a:r>
          </a:p>
          <a:p>
            <a:r>
              <a:rPr lang="en-US" dirty="0"/>
              <a:t>What? – Validate if input Sal &lt; 1mn</a:t>
            </a:r>
          </a:p>
        </p:txBody>
      </p:sp>
      <p:sp>
        <p:nvSpPr>
          <p:cNvPr id="34" name="Rectangle 33">
            <a:extLst>
              <a:ext uri="{FF2B5EF4-FFF2-40B4-BE49-F238E27FC236}">
                <a16:creationId xmlns:a16="http://schemas.microsoft.com/office/drawing/2014/main" id="{E53017C7-AC7F-482F-9244-3E46609F8C66}"/>
              </a:ext>
            </a:extLst>
          </p:cNvPr>
          <p:cNvSpPr/>
          <p:nvPr/>
        </p:nvSpPr>
        <p:spPr>
          <a:xfrm>
            <a:off x="7162667" y="4206240"/>
            <a:ext cx="1685240" cy="17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before</a:t>
            </a:r>
          </a:p>
        </p:txBody>
      </p:sp>
      <p:sp>
        <p:nvSpPr>
          <p:cNvPr id="35" name="Rectangle 34">
            <a:extLst>
              <a:ext uri="{FF2B5EF4-FFF2-40B4-BE49-F238E27FC236}">
                <a16:creationId xmlns:a16="http://schemas.microsoft.com/office/drawing/2014/main" id="{C864BAB8-9555-4C6C-B929-C3D5CA040AFF}"/>
              </a:ext>
            </a:extLst>
          </p:cNvPr>
          <p:cNvSpPr/>
          <p:nvPr/>
        </p:nvSpPr>
        <p:spPr>
          <a:xfrm>
            <a:off x="7192058" y="5357951"/>
            <a:ext cx="1685240" cy="17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after</a:t>
            </a:r>
          </a:p>
        </p:txBody>
      </p:sp>
      <p:sp>
        <p:nvSpPr>
          <p:cNvPr id="36" name="Rectangle 35">
            <a:extLst>
              <a:ext uri="{FF2B5EF4-FFF2-40B4-BE49-F238E27FC236}">
                <a16:creationId xmlns:a16="http://schemas.microsoft.com/office/drawing/2014/main" id="{98F7A642-097F-4E17-BA00-BC4F4EE0AC00}"/>
              </a:ext>
            </a:extLst>
          </p:cNvPr>
          <p:cNvSpPr/>
          <p:nvPr/>
        </p:nvSpPr>
        <p:spPr>
          <a:xfrm>
            <a:off x="6342907" y="4781680"/>
            <a:ext cx="1685240" cy="175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a:t>
            </a:r>
          </a:p>
        </p:txBody>
      </p:sp>
    </p:spTree>
    <p:extLst>
      <p:ext uri="{BB962C8B-B14F-4D97-AF65-F5344CB8AC3E}">
        <p14:creationId xmlns:p14="http://schemas.microsoft.com/office/powerpoint/2010/main" val="3616731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922" y="96851"/>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ACID properties of DB</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 name="TextBox 6">
            <a:extLst>
              <a:ext uri="{FF2B5EF4-FFF2-40B4-BE49-F238E27FC236}">
                <a16:creationId xmlns:a16="http://schemas.microsoft.com/office/drawing/2014/main" id="{2705E0A9-987E-40D9-AF4F-8A6F9D56CA3D}"/>
              </a:ext>
            </a:extLst>
          </p:cNvPr>
          <p:cNvSpPr txBox="1"/>
          <p:nvPr/>
        </p:nvSpPr>
        <p:spPr>
          <a:xfrm>
            <a:off x="357051" y="1036320"/>
            <a:ext cx="11664027" cy="1200329"/>
          </a:xfrm>
          <a:prstGeom prst="rect">
            <a:avLst/>
          </a:prstGeom>
          <a:noFill/>
        </p:spPr>
        <p:txBody>
          <a:bodyPr wrap="square" rtlCol="0">
            <a:spAutoFit/>
          </a:bodyPr>
          <a:lstStyle/>
          <a:p>
            <a:r>
              <a:rPr lang="en-US" dirty="0"/>
              <a:t>A – Atomicity </a:t>
            </a:r>
          </a:p>
          <a:p>
            <a:r>
              <a:rPr lang="en-US" dirty="0"/>
              <a:t>C - Consistency</a:t>
            </a:r>
          </a:p>
          <a:p>
            <a:r>
              <a:rPr lang="en-US" dirty="0"/>
              <a:t>I - Isolation</a:t>
            </a:r>
          </a:p>
          <a:p>
            <a:r>
              <a:rPr lang="en-US" dirty="0"/>
              <a:t>D - Durability</a:t>
            </a:r>
          </a:p>
        </p:txBody>
      </p:sp>
      <p:sp>
        <p:nvSpPr>
          <p:cNvPr id="2" name="TextBox 1">
            <a:extLst>
              <a:ext uri="{FF2B5EF4-FFF2-40B4-BE49-F238E27FC236}">
                <a16:creationId xmlns:a16="http://schemas.microsoft.com/office/drawing/2014/main" id="{0D38824A-D599-49D2-82CD-341677862363}"/>
              </a:ext>
            </a:extLst>
          </p:cNvPr>
          <p:cNvSpPr txBox="1"/>
          <p:nvPr/>
        </p:nvSpPr>
        <p:spPr>
          <a:xfrm>
            <a:off x="296091" y="2569029"/>
            <a:ext cx="11664027" cy="1200329"/>
          </a:xfrm>
          <a:prstGeom prst="rect">
            <a:avLst/>
          </a:prstGeom>
          <a:noFill/>
        </p:spPr>
        <p:txBody>
          <a:bodyPr wrap="square" rtlCol="0">
            <a:spAutoFit/>
          </a:bodyPr>
          <a:lstStyle/>
          <a:p>
            <a:r>
              <a:rPr lang="en-US" dirty="0"/>
              <a:t>OData V4 which is a latest version of OData version 2. SAP released a backward compatible module which converge the V4 capm services to OData v2.</a:t>
            </a:r>
          </a:p>
          <a:p>
            <a:endParaRPr lang="en-US" dirty="0"/>
          </a:p>
          <a:p>
            <a:r>
              <a:rPr lang="en-US" dirty="0"/>
              <a:t>The module is named as @sap</a:t>
            </a:r>
            <a:r>
              <a:rPr lang="en-US"/>
              <a:t>/cds-odata-v2-adapter-proxy</a:t>
            </a:r>
            <a:endParaRPr lang="en-US" dirty="0"/>
          </a:p>
        </p:txBody>
      </p:sp>
    </p:spTree>
    <p:extLst>
      <p:ext uri="{BB962C8B-B14F-4D97-AF65-F5344CB8AC3E}">
        <p14:creationId xmlns:p14="http://schemas.microsoft.com/office/powerpoint/2010/main" val="2115661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5769"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4371945" y="2784901"/>
              <a:ext cx="6272871"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LET’S SUMMARISE!</a:t>
              </a:r>
              <a:endParaRPr kumimoji="0" lang="en-US" sz="4800" b="0" i="0" u="none" strike="noStrike" kern="1200" cap="none" spc="100" normalizeH="0" baseline="0" noProof="0" dirty="0">
                <a:ln>
                  <a:noFill/>
                </a:ln>
                <a:solidFill>
                  <a:srgbClr val="000000"/>
                </a:solidFill>
                <a:effectLst/>
                <a:uLnTx/>
                <a:uFillTx/>
                <a:latin typeface="Arial" panose="020B0604020202020204"/>
                <a:ea typeface="+mn-ea"/>
                <a:cs typeface="+mn-cs"/>
              </a:endParaRPr>
            </a:p>
          </p:txBody>
        </p:sp>
      </p:grpSp>
      <p:pic>
        <p:nvPicPr>
          <p:cNvPr id="7" name="Picture 6">
            <a:extLst>
              <a:ext uri="{FF2B5EF4-FFF2-40B4-BE49-F238E27FC236}">
                <a16:creationId xmlns:a16="http://schemas.microsoft.com/office/drawing/2014/main" id="{FDE30ACD-84F2-6346-AC1B-26F65DEA8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8529" y="2213113"/>
            <a:ext cx="2423541" cy="2423541"/>
          </a:xfrm>
          <a:prstGeom prst="rect">
            <a:avLst/>
          </a:prstGeom>
        </p:spPr>
      </p:pic>
    </p:spTree>
    <p:extLst>
      <p:ext uri="{BB962C8B-B14F-4D97-AF65-F5344CB8AC3E}">
        <p14:creationId xmlns:p14="http://schemas.microsoft.com/office/powerpoint/2010/main" val="1585389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Summarize</a:t>
            </a:r>
          </a:p>
        </p:txBody>
      </p:sp>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E875157-6B39-B543-A194-BC430774B186}"/>
              </a:ext>
            </a:extLst>
          </p:cNvPr>
          <p:cNvGrpSpPr/>
          <p:nvPr/>
        </p:nvGrpSpPr>
        <p:grpSpPr>
          <a:xfrm>
            <a:off x="-1" y="0"/>
            <a:ext cx="12192001" cy="6858000"/>
            <a:chOff x="-1" y="0"/>
            <a:chExt cx="12192001" cy="6858000"/>
          </a:xfrm>
        </p:grpSpPr>
        <p:sp>
          <p:nvSpPr>
            <p:cNvPr id="4" name="Rounded Rectangle 3">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FD415253-65BB-C843-B5D8-DB41A0DCD078}"/>
                </a:ext>
              </a:extLst>
            </p:cNvPr>
            <p:cNvSpPr/>
            <p:nvPr/>
          </p:nvSpPr>
          <p:spPr>
            <a:xfrm>
              <a:off x="3882093" y="2784901"/>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a:t>
              </a:r>
              <a:r>
                <a:rPr kumimoji="0" lang="en-IN" sz="4800" b="1" i="0" u="none" strike="noStrike" kern="1200" cap="none" spc="10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Day 13</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70258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204433" cy="5905041"/>
          </a:xfrm>
          <a:prstGeom prst="rect">
            <a:avLst/>
          </a:prstGeom>
        </p:spPr>
      </p:pic>
      <p:sp>
        <p:nvSpPr>
          <p:cNvPr id="7" name="Rectangle 6">
            <a:extLst>
              <a:ext uri="{FF2B5EF4-FFF2-40B4-BE49-F238E27FC236}">
                <a16:creationId xmlns:a16="http://schemas.microsoft.com/office/drawing/2014/main" id="{72DDC328-8F26-9947-9E08-55EB1F49FEB9}"/>
              </a:ext>
            </a:extLst>
          </p:cNvPr>
          <p:cNvSpPr/>
          <p:nvPr/>
        </p:nvSpPr>
        <p:spPr>
          <a:xfrm>
            <a:off x="0" y="5905041"/>
            <a:ext cx="12204433" cy="952959"/>
          </a:xfrm>
          <a:prstGeom prst="rect">
            <a:avLst/>
          </a:prstGeom>
          <a:solidFill>
            <a:srgbClr val="0D9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58977213"/>
      </p:ext>
    </p:extLst>
  </p:cSld>
  <p:clrMapOvr>
    <a:masterClrMapping/>
  </p:clrMapOvr>
</p:sld>
</file>

<file path=ppt/theme/theme1.xml><?xml version="1.0" encoding="utf-8"?>
<a:theme xmlns:a="http://schemas.openxmlformats.org/drawingml/2006/main" name="2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3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6093</TotalTime>
  <Words>363</Words>
  <Application>Microsoft Office PowerPoint</Application>
  <PresentationFormat>Widescreen</PresentationFormat>
  <Paragraphs>67</Paragraphs>
  <Slides>10</Slides>
  <Notes>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vt:i4>
      </vt:variant>
    </vt:vector>
  </HeadingPairs>
  <TitlesOfParts>
    <vt:vector size="21" baseType="lpstr">
      <vt:lpstr>72-Regular</vt:lpstr>
      <vt:lpstr>Arial</vt:lpstr>
      <vt:lpstr>Arial Regular</vt:lpstr>
      <vt:lpstr>Calibri</vt:lpstr>
      <vt:lpstr>Cambria</vt:lpstr>
      <vt:lpstr>Cooper Black</vt:lpstr>
      <vt:lpstr>Montserrat</vt:lpstr>
      <vt:lpstr>Roboto</vt:lpstr>
      <vt:lpstr>Verdana</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Summarize</vt:lpstr>
      <vt:lpstr>Summarize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Anubhav Oberoy</cp:lastModifiedBy>
  <cp:revision>5766</cp:revision>
  <dcterms:created xsi:type="dcterms:W3CDTF">2020-10-03T07:29:13Z</dcterms:created>
  <dcterms:modified xsi:type="dcterms:W3CDTF">2022-07-21T05:29:51Z</dcterms:modified>
</cp:coreProperties>
</file>